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906000" type="A4"/>
  <p:notesSz cx="6735763" cy="9866313"/>
  <p:defaultTextStyle>
    <a:defPPr>
      <a:defRPr lang="ja-JP"/>
    </a:defPPr>
    <a:lvl1pPr marL="0" algn="l" defTabSz="957472" rtl="0" eaLnBrk="1" latinLnBrk="0" hangingPunct="1">
      <a:defRPr kumimoji="1" sz="1900" kern="1200">
        <a:solidFill>
          <a:schemeClr val="tx1"/>
        </a:solidFill>
        <a:latin typeface="+mn-lt"/>
        <a:ea typeface="+mn-ea"/>
        <a:cs typeface="+mn-cs"/>
      </a:defRPr>
    </a:lvl1pPr>
    <a:lvl2pPr marL="478736" algn="l" defTabSz="957472" rtl="0" eaLnBrk="1" latinLnBrk="0" hangingPunct="1">
      <a:defRPr kumimoji="1" sz="1900" kern="1200">
        <a:solidFill>
          <a:schemeClr val="tx1"/>
        </a:solidFill>
        <a:latin typeface="+mn-lt"/>
        <a:ea typeface="+mn-ea"/>
        <a:cs typeface="+mn-cs"/>
      </a:defRPr>
    </a:lvl2pPr>
    <a:lvl3pPr marL="957472" algn="l" defTabSz="957472" rtl="0" eaLnBrk="1" latinLnBrk="0" hangingPunct="1">
      <a:defRPr kumimoji="1" sz="1900" kern="1200">
        <a:solidFill>
          <a:schemeClr val="tx1"/>
        </a:solidFill>
        <a:latin typeface="+mn-lt"/>
        <a:ea typeface="+mn-ea"/>
        <a:cs typeface="+mn-cs"/>
      </a:defRPr>
    </a:lvl3pPr>
    <a:lvl4pPr marL="1436206" algn="l" defTabSz="957472" rtl="0" eaLnBrk="1" latinLnBrk="0" hangingPunct="1">
      <a:defRPr kumimoji="1" sz="1900" kern="1200">
        <a:solidFill>
          <a:schemeClr val="tx1"/>
        </a:solidFill>
        <a:latin typeface="+mn-lt"/>
        <a:ea typeface="+mn-ea"/>
        <a:cs typeface="+mn-cs"/>
      </a:defRPr>
    </a:lvl4pPr>
    <a:lvl5pPr marL="1914941" algn="l" defTabSz="957472" rtl="0" eaLnBrk="1" latinLnBrk="0" hangingPunct="1">
      <a:defRPr kumimoji="1" sz="1900" kern="1200">
        <a:solidFill>
          <a:schemeClr val="tx1"/>
        </a:solidFill>
        <a:latin typeface="+mn-lt"/>
        <a:ea typeface="+mn-ea"/>
        <a:cs typeface="+mn-cs"/>
      </a:defRPr>
    </a:lvl5pPr>
    <a:lvl6pPr marL="2393675" algn="l" defTabSz="957472" rtl="0" eaLnBrk="1" latinLnBrk="0" hangingPunct="1">
      <a:defRPr kumimoji="1" sz="1900" kern="1200">
        <a:solidFill>
          <a:schemeClr val="tx1"/>
        </a:solidFill>
        <a:latin typeface="+mn-lt"/>
        <a:ea typeface="+mn-ea"/>
        <a:cs typeface="+mn-cs"/>
      </a:defRPr>
    </a:lvl6pPr>
    <a:lvl7pPr marL="2872411" algn="l" defTabSz="957472" rtl="0" eaLnBrk="1" latinLnBrk="0" hangingPunct="1">
      <a:defRPr kumimoji="1" sz="1900" kern="1200">
        <a:solidFill>
          <a:schemeClr val="tx1"/>
        </a:solidFill>
        <a:latin typeface="+mn-lt"/>
        <a:ea typeface="+mn-ea"/>
        <a:cs typeface="+mn-cs"/>
      </a:defRPr>
    </a:lvl7pPr>
    <a:lvl8pPr marL="3351146" algn="l" defTabSz="957472" rtl="0" eaLnBrk="1" latinLnBrk="0" hangingPunct="1">
      <a:defRPr kumimoji="1" sz="1900" kern="1200">
        <a:solidFill>
          <a:schemeClr val="tx1"/>
        </a:solidFill>
        <a:latin typeface="+mn-lt"/>
        <a:ea typeface="+mn-ea"/>
        <a:cs typeface="+mn-cs"/>
      </a:defRPr>
    </a:lvl8pPr>
    <a:lvl9pPr marL="3829881" algn="l" defTabSz="957472" rtl="0" eaLnBrk="1" latinLnBrk="0" hangingPunct="1">
      <a:defRPr kumimoji="1" sz="19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8B53A"/>
    <a:srgbClr val="D2660D"/>
    <a:srgbClr val="CF0F2C"/>
    <a:srgbClr val="DFCC1D"/>
    <a:srgbClr val="3A080B"/>
    <a:srgbClr val="EE8216"/>
    <a:srgbClr val="F9D5B1"/>
    <a:srgbClr val="BA640E"/>
    <a:srgbClr val="FECD1F"/>
    <a:srgbClr val="13294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75" d="100"/>
          <a:sy n="75" d="100"/>
        </p:scale>
        <p:origin x="-2154" y="-102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14350" y="3077281"/>
            <a:ext cx="5829300" cy="2123370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7873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574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362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1494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3936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8724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35114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82988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1C98BC-B4A7-4AD6-890C-856F0FF9D5BC}" type="datetimeFigureOut">
              <a:rPr kumimoji="1" lang="ja-JP" altLang="en-US" smtClean="0"/>
              <a:t>2023/10/30</a:t>
            </a:fld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EABDEB-C380-407A-9E87-628908BAC7CF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9025990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1C98BC-B4A7-4AD6-890C-856F0FF9D5BC}" type="datetimeFigureOut">
              <a:rPr kumimoji="1" lang="ja-JP" altLang="en-US" smtClean="0"/>
              <a:t>2023/10/30</a:t>
            </a:fld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EABDEB-C380-407A-9E87-628908BAC7CF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9685019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5220891" y="740658"/>
            <a:ext cx="1620440" cy="15776222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359570" y="740658"/>
            <a:ext cx="4747022" cy="15776222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1C98BC-B4A7-4AD6-890C-856F0FF9D5BC}" type="datetimeFigureOut">
              <a:rPr kumimoji="1" lang="ja-JP" altLang="en-US" smtClean="0"/>
              <a:t>2023/10/30</a:t>
            </a:fld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EABDEB-C380-407A-9E87-628908BAC7CF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1226193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1C98BC-B4A7-4AD6-890C-856F0FF9D5BC}" type="datetimeFigureOut">
              <a:rPr kumimoji="1" lang="ja-JP" altLang="en-US" smtClean="0"/>
              <a:t>2023/10/30</a:t>
            </a:fld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EABDEB-C380-407A-9E87-628908BAC7CF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2356913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41735" y="6365523"/>
            <a:ext cx="5829300" cy="1967442"/>
          </a:xfrm>
        </p:spPr>
        <p:txBody>
          <a:bodyPr anchor="t"/>
          <a:lstStyle>
            <a:lvl1pPr algn="l">
              <a:defRPr sz="42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41735" y="4198588"/>
            <a:ext cx="5829300" cy="2166937"/>
          </a:xfrm>
        </p:spPr>
        <p:txBody>
          <a:bodyPr anchor="b"/>
          <a:lstStyle>
            <a:lvl1pPr marL="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1pPr>
            <a:lvl2pPr marL="478736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5747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436206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 marL="1914941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lvl6pPr marL="2393675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6pPr>
            <a:lvl7pPr marL="2872411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7pPr>
            <a:lvl8pPr marL="3351146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8pPr>
            <a:lvl9pPr marL="3829881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1C98BC-B4A7-4AD6-890C-856F0FF9D5BC}" type="datetimeFigureOut">
              <a:rPr kumimoji="1" lang="ja-JP" altLang="en-US" smtClean="0"/>
              <a:t>2023/10/30</a:t>
            </a:fld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EABDEB-C380-407A-9E87-628908BAC7CF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6938895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359569" y="4315530"/>
            <a:ext cx="3183731" cy="12201350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657602" y="4315530"/>
            <a:ext cx="3183731" cy="12201350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1C98BC-B4A7-4AD6-890C-856F0FF9D5BC}" type="datetimeFigureOut">
              <a:rPr kumimoji="1" lang="ja-JP" altLang="en-US" smtClean="0"/>
              <a:t>2023/10/30</a:t>
            </a:fld>
            <a:endParaRPr kumimoji="1" lang="ja-JP" altLang="en-US" dirty="0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EABDEB-C380-407A-9E87-628908BAC7CF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3587407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96700"/>
            <a:ext cx="6172200" cy="1651000"/>
          </a:xfrm>
        </p:spPr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2" y="2217385"/>
            <a:ext cx="3030141" cy="924100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8736" indent="0">
              <a:buNone/>
              <a:defRPr sz="2100" b="1"/>
            </a:lvl2pPr>
            <a:lvl3pPr marL="957472" indent="0">
              <a:buNone/>
              <a:defRPr sz="1900" b="1"/>
            </a:lvl3pPr>
            <a:lvl4pPr marL="1436206" indent="0">
              <a:buNone/>
              <a:defRPr sz="1600" b="1"/>
            </a:lvl4pPr>
            <a:lvl5pPr marL="1914941" indent="0">
              <a:buNone/>
              <a:defRPr sz="1600" b="1"/>
            </a:lvl5pPr>
            <a:lvl6pPr marL="2393675" indent="0">
              <a:buNone/>
              <a:defRPr sz="1600" b="1"/>
            </a:lvl6pPr>
            <a:lvl7pPr marL="2872411" indent="0">
              <a:buNone/>
              <a:defRPr sz="1600" b="1"/>
            </a:lvl7pPr>
            <a:lvl8pPr marL="3351146" indent="0">
              <a:buNone/>
              <a:defRPr sz="1600" b="1"/>
            </a:lvl8pPr>
            <a:lvl9pPr marL="3829881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42902" y="3141486"/>
            <a:ext cx="3030141" cy="5707416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483771" y="2217385"/>
            <a:ext cx="3031331" cy="924100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8736" indent="0">
              <a:buNone/>
              <a:defRPr sz="2100" b="1"/>
            </a:lvl2pPr>
            <a:lvl3pPr marL="957472" indent="0">
              <a:buNone/>
              <a:defRPr sz="1900" b="1"/>
            </a:lvl3pPr>
            <a:lvl4pPr marL="1436206" indent="0">
              <a:buNone/>
              <a:defRPr sz="1600" b="1"/>
            </a:lvl4pPr>
            <a:lvl5pPr marL="1914941" indent="0">
              <a:buNone/>
              <a:defRPr sz="1600" b="1"/>
            </a:lvl5pPr>
            <a:lvl6pPr marL="2393675" indent="0">
              <a:buNone/>
              <a:defRPr sz="1600" b="1"/>
            </a:lvl6pPr>
            <a:lvl7pPr marL="2872411" indent="0">
              <a:buNone/>
              <a:defRPr sz="1600" b="1"/>
            </a:lvl7pPr>
            <a:lvl8pPr marL="3351146" indent="0">
              <a:buNone/>
              <a:defRPr sz="1600" b="1"/>
            </a:lvl8pPr>
            <a:lvl9pPr marL="3829881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483771" y="3141486"/>
            <a:ext cx="3031331" cy="5707416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1C98BC-B4A7-4AD6-890C-856F0FF9D5BC}" type="datetimeFigureOut">
              <a:rPr kumimoji="1" lang="ja-JP" altLang="en-US" smtClean="0"/>
              <a:t>2023/10/30</a:t>
            </a:fld>
            <a:endParaRPr kumimoji="1" lang="ja-JP" altLang="en-US" dirty="0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EABDEB-C380-407A-9E87-628908BAC7CF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7305028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1C98BC-B4A7-4AD6-890C-856F0FF9D5BC}" type="datetimeFigureOut">
              <a:rPr kumimoji="1" lang="ja-JP" altLang="en-US" smtClean="0"/>
              <a:t>2023/10/30</a:t>
            </a:fld>
            <a:endParaRPr kumimoji="1" lang="ja-JP" altLang="en-US" dirty="0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EABDEB-C380-407A-9E87-628908BAC7CF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7609960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1C98BC-B4A7-4AD6-890C-856F0FF9D5BC}" type="datetimeFigureOut">
              <a:rPr kumimoji="1" lang="ja-JP" altLang="en-US" smtClean="0"/>
              <a:t>2023/10/30</a:t>
            </a:fld>
            <a:endParaRPr kumimoji="1" lang="ja-JP" altLang="en-US" dirty="0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EABDEB-C380-407A-9E87-628908BAC7CF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7294136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2" y="394405"/>
            <a:ext cx="2256235" cy="1678517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681289" y="394406"/>
            <a:ext cx="3833813" cy="8454497"/>
          </a:xfrm>
        </p:spPr>
        <p:txBody>
          <a:bodyPr/>
          <a:lstStyle>
            <a:lvl1pPr>
              <a:defRPr sz="3400"/>
            </a:lvl1pPr>
            <a:lvl2pPr>
              <a:defRPr sz="2900"/>
            </a:lvl2pPr>
            <a:lvl3pPr>
              <a:defRPr sz="25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342902" y="2072923"/>
            <a:ext cx="2256235" cy="6775980"/>
          </a:xfrm>
        </p:spPr>
        <p:txBody>
          <a:bodyPr/>
          <a:lstStyle>
            <a:lvl1pPr marL="0" indent="0">
              <a:buNone/>
              <a:defRPr sz="1500"/>
            </a:lvl1pPr>
            <a:lvl2pPr marL="478736" indent="0">
              <a:buNone/>
              <a:defRPr sz="1300"/>
            </a:lvl2pPr>
            <a:lvl3pPr marL="957472" indent="0">
              <a:buNone/>
              <a:defRPr sz="1000"/>
            </a:lvl3pPr>
            <a:lvl4pPr marL="1436206" indent="0">
              <a:buNone/>
              <a:defRPr sz="1000"/>
            </a:lvl4pPr>
            <a:lvl5pPr marL="1914941" indent="0">
              <a:buNone/>
              <a:defRPr sz="1000"/>
            </a:lvl5pPr>
            <a:lvl6pPr marL="2393675" indent="0">
              <a:buNone/>
              <a:defRPr sz="1000"/>
            </a:lvl6pPr>
            <a:lvl7pPr marL="2872411" indent="0">
              <a:buNone/>
              <a:defRPr sz="1000"/>
            </a:lvl7pPr>
            <a:lvl8pPr marL="3351146" indent="0">
              <a:buNone/>
              <a:defRPr sz="1000"/>
            </a:lvl8pPr>
            <a:lvl9pPr marL="3829881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1C98BC-B4A7-4AD6-890C-856F0FF9D5BC}" type="datetimeFigureOut">
              <a:rPr kumimoji="1" lang="ja-JP" altLang="en-US" smtClean="0"/>
              <a:t>2023/10/30</a:t>
            </a:fld>
            <a:endParaRPr kumimoji="1" lang="ja-JP" altLang="en-US" dirty="0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EABDEB-C380-407A-9E87-628908BAC7CF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1859016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344216" y="6934200"/>
            <a:ext cx="4114800" cy="818622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344216" y="885120"/>
            <a:ext cx="4114800" cy="5943600"/>
          </a:xfrm>
        </p:spPr>
        <p:txBody>
          <a:bodyPr/>
          <a:lstStyle>
            <a:lvl1pPr marL="0" indent="0">
              <a:buNone/>
              <a:defRPr sz="3400"/>
            </a:lvl1pPr>
            <a:lvl2pPr marL="478736" indent="0">
              <a:buNone/>
              <a:defRPr sz="2900"/>
            </a:lvl2pPr>
            <a:lvl3pPr marL="957472" indent="0">
              <a:buNone/>
              <a:defRPr sz="2500"/>
            </a:lvl3pPr>
            <a:lvl4pPr marL="1436206" indent="0">
              <a:buNone/>
              <a:defRPr sz="2100"/>
            </a:lvl4pPr>
            <a:lvl5pPr marL="1914941" indent="0">
              <a:buNone/>
              <a:defRPr sz="2100"/>
            </a:lvl5pPr>
            <a:lvl6pPr marL="2393675" indent="0">
              <a:buNone/>
              <a:defRPr sz="2100"/>
            </a:lvl6pPr>
            <a:lvl7pPr marL="2872411" indent="0">
              <a:buNone/>
              <a:defRPr sz="2100"/>
            </a:lvl7pPr>
            <a:lvl8pPr marL="3351146" indent="0">
              <a:buNone/>
              <a:defRPr sz="2100"/>
            </a:lvl8pPr>
            <a:lvl9pPr marL="3829881" indent="0">
              <a:buNone/>
              <a:defRPr sz="2100"/>
            </a:lvl9pPr>
          </a:lstStyle>
          <a:p>
            <a:endParaRPr kumimoji="1" lang="ja-JP" altLang="en-US" dirty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344216" y="7752822"/>
            <a:ext cx="4114800" cy="1162578"/>
          </a:xfrm>
        </p:spPr>
        <p:txBody>
          <a:bodyPr/>
          <a:lstStyle>
            <a:lvl1pPr marL="0" indent="0">
              <a:buNone/>
              <a:defRPr sz="1500"/>
            </a:lvl1pPr>
            <a:lvl2pPr marL="478736" indent="0">
              <a:buNone/>
              <a:defRPr sz="1300"/>
            </a:lvl2pPr>
            <a:lvl3pPr marL="957472" indent="0">
              <a:buNone/>
              <a:defRPr sz="1000"/>
            </a:lvl3pPr>
            <a:lvl4pPr marL="1436206" indent="0">
              <a:buNone/>
              <a:defRPr sz="1000"/>
            </a:lvl4pPr>
            <a:lvl5pPr marL="1914941" indent="0">
              <a:buNone/>
              <a:defRPr sz="1000"/>
            </a:lvl5pPr>
            <a:lvl6pPr marL="2393675" indent="0">
              <a:buNone/>
              <a:defRPr sz="1000"/>
            </a:lvl6pPr>
            <a:lvl7pPr marL="2872411" indent="0">
              <a:buNone/>
              <a:defRPr sz="1000"/>
            </a:lvl7pPr>
            <a:lvl8pPr marL="3351146" indent="0">
              <a:buNone/>
              <a:defRPr sz="1000"/>
            </a:lvl8pPr>
            <a:lvl9pPr marL="3829881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1C98BC-B4A7-4AD6-890C-856F0FF9D5BC}" type="datetimeFigureOut">
              <a:rPr kumimoji="1" lang="ja-JP" altLang="en-US" smtClean="0"/>
              <a:t>2023/10/30</a:t>
            </a:fld>
            <a:endParaRPr kumimoji="1" lang="ja-JP" altLang="en-US" dirty="0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EABDEB-C380-407A-9E87-628908BAC7CF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2082965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342900" y="396700"/>
            <a:ext cx="6172200" cy="1651000"/>
          </a:xfrm>
          <a:prstGeom prst="rect">
            <a:avLst/>
          </a:prstGeom>
        </p:spPr>
        <p:txBody>
          <a:bodyPr vert="horz" lIns="95746" tIns="47874" rIns="95746" bIns="47874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311401"/>
            <a:ext cx="6172200" cy="6537502"/>
          </a:xfrm>
          <a:prstGeom prst="rect">
            <a:avLst/>
          </a:prstGeom>
        </p:spPr>
        <p:txBody>
          <a:bodyPr vert="horz" lIns="95746" tIns="47874" rIns="95746" bIns="47874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342900" y="9181397"/>
            <a:ext cx="1600200" cy="527403"/>
          </a:xfrm>
          <a:prstGeom prst="rect">
            <a:avLst/>
          </a:prstGeom>
        </p:spPr>
        <p:txBody>
          <a:bodyPr vert="horz" lIns="95746" tIns="47874" rIns="95746" bIns="47874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1C98BC-B4A7-4AD6-890C-856F0FF9D5BC}" type="datetimeFigureOut">
              <a:rPr kumimoji="1" lang="ja-JP" altLang="en-US" smtClean="0"/>
              <a:t>2023/10/30</a:t>
            </a:fld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2343150" y="9181397"/>
            <a:ext cx="2171700" cy="527403"/>
          </a:xfrm>
          <a:prstGeom prst="rect">
            <a:avLst/>
          </a:prstGeom>
        </p:spPr>
        <p:txBody>
          <a:bodyPr vert="horz" lIns="95746" tIns="47874" rIns="95746" bIns="47874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4914900" y="9181397"/>
            <a:ext cx="1600200" cy="527403"/>
          </a:xfrm>
          <a:prstGeom prst="rect">
            <a:avLst/>
          </a:prstGeom>
        </p:spPr>
        <p:txBody>
          <a:bodyPr vert="horz" lIns="95746" tIns="47874" rIns="95746" bIns="47874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EABDEB-C380-407A-9E87-628908BAC7CF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0925385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57472" rtl="0" eaLnBrk="1" latinLnBrk="0" hangingPunct="1">
        <a:spcBef>
          <a:spcPct val="0"/>
        </a:spcBef>
        <a:buNone/>
        <a:defRPr kumimoji="1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59052" indent="-359052" algn="l" defTabSz="957472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400" kern="1200">
          <a:solidFill>
            <a:schemeClr val="tx1"/>
          </a:solidFill>
          <a:latin typeface="+mn-lt"/>
          <a:ea typeface="+mn-ea"/>
          <a:cs typeface="+mn-cs"/>
        </a:defRPr>
      </a:lvl1pPr>
      <a:lvl2pPr marL="777945" indent="-299209" algn="l" defTabSz="957472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196838" indent="-239368" algn="l" defTabSz="957472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675571" indent="-239368" algn="l" defTabSz="957472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154307" indent="-239368" algn="l" defTabSz="957472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33043" indent="-239368" algn="l" defTabSz="957472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11779" indent="-239368" algn="l" defTabSz="957472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590513" indent="-239368" algn="l" defTabSz="957472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069249" indent="-239368" algn="l" defTabSz="957472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57472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78736" algn="l" defTabSz="957472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57472" algn="l" defTabSz="957472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436206" algn="l" defTabSz="957472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914941" algn="l" defTabSz="957472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393675" algn="l" defTabSz="957472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872411" algn="l" defTabSz="957472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351146" algn="l" defTabSz="957472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829881" algn="l" defTabSz="957472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角丸四角形 75"/>
          <p:cNvSpPr/>
          <p:nvPr/>
        </p:nvSpPr>
        <p:spPr>
          <a:xfrm>
            <a:off x="3570293" y="3952682"/>
            <a:ext cx="2880360" cy="2148205"/>
          </a:xfrm>
          <a:prstGeom prst="roundRect">
            <a:avLst>
              <a:gd name="adj" fmla="val 4750"/>
            </a:avLst>
          </a:prstGeom>
          <a:solidFill>
            <a:schemeClr val="bg1"/>
          </a:solidFill>
          <a:ln w="19050" cap="flat" cmpd="sng" algn="ctr">
            <a:solidFill>
              <a:srgbClr val="CF0F2C"/>
            </a:solidFill>
            <a:prstDash val="sysDot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ja-JP" altLang="en-US" dirty="0"/>
          </a:p>
        </p:txBody>
      </p:sp>
      <p:sp>
        <p:nvSpPr>
          <p:cNvPr id="2078" name="テキスト ボックス 2"/>
          <p:cNvSpPr txBox="1">
            <a:spLocks noChangeArrowheads="1"/>
          </p:cNvSpPr>
          <p:nvPr/>
        </p:nvSpPr>
        <p:spPr bwMode="auto">
          <a:xfrm>
            <a:off x="0" y="776536"/>
            <a:ext cx="6858000" cy="925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ja-JP" sz="4400" spc="-300" dirty="0" smtClean="0">
                <a:ln w="152400">
                  <a:solidFill>
                    <a:srgbClr val="A8B53A"/>
                  </a:solidFill>
                </a:ln>
                <a:solidFill>
                  <a:srgbClr val="3A080B"/>
                </a:solidFill>
                <a:latin typeface="HGS創英角ｺﾞｼｯｸUB" pitchFamily="50" charset="-128"/>
                <a:ea typeface="HGS創英角ｺﾞｼｯｸUB" pitchFamily="50" charset="-128"/>
                <a:cs typeface="Times New Roman" pitchFamily="18" charset="0"/>
              </a:rPr>
              <a:t>1</a:t>
            </a:r>
            <a:r>
              <a:rPr lang="en-US" altLang="ja-JP" sz="4400" spc="-300" dirty="0" smtClean="0">
                <a:ln w="152400">
                  <a:solidFill>
                    <a:srgbClr val="CF0F2C"/>
                  </a:solidFill>
                </a:ln>
                <a:solidFill>
                  <a:srgbClr val="3A080B"/>
                </a:solidFill>
                <a:latin typeface="HGS創英角ｺﾞｼｯｸUB" pitchFamily="50" charset="-128"/>
                <a:ea typeface="HGS創英角ｺﾞｼｯｸUB" pitchFamily="50" charset="-128"/>
                <a:cs typeface="Times New Roman" pitchFamily="18" charset="0"/>
              </a:rPr>
              <a:t>1</a:t>
            </a:r>
            <a:r>
              <a:rPr lang="ja-JP" altLang="en-US" sz="4400" spc="-300" dirty="0" smtClean="0">
                <a:ln w="152400">
                  <a:solidFill>
                    <a:srgbClr val="D2660D"/>
                  </a:solidFill>
                </a:ln>
                <a:solidFill>
                  <a:srgbClr val="3A080B"/>
                </a:solidFill>
                <a:latin typeface="HGS創英角ｺﾞｼｯｸUB" pitchFamily="50" charset="-128"/>
                <a:ea typeface="HGS創英角ｺﾞｼｯｸUB" pitchFamily="50" charset="-128"/>
                <a:cs typeface="Times New Roman" pitchFamily="18" charset="0"/>
              </a:rPr>
              <a:t>月</a:t>
            </a:r>
            <a:r>
              <a:rPr kumimoji="1" lang="ja-JP" altLang="ja-JP" sz="3200" b="0" i="0" u="none" strike="noStrike" cap="none" spc="-300" normalizeH="0" dirty="0" smtClean="0">
                <a:ln w="152400">
                  <a:solidFill>
                    <a:srgbClr val="DFCC1D"/>
                  </a:solidFill>
                </a:ln>
                <a:solidFill>
                  <a:srgbClr val="3A080B"/>
                </a:solidFill>
                <a:effectLst/>
                <a:latin typeface="HGS創英角ｺﾞｼｯｸUB" pitchFamily="50" charset="-128"/>
                <a:ea typeface="HGS創英角ｺﾞｼｯｸUB" pitchFamily="50" charset="-128"/>
                <a:cs typeface="Times New Roman" pitchFamily="18" charset="0"/>
              </a:rPr>
              <a:t>の</a:t>
            </a:r>
            <a:endParaRPr kumimoji="1" lang="en-US" altLang="ja-JP" sz="3200" b="0" i="0" u="none" strike="noStrike" cap="none" spc="-300" normalizeH="0" dirty="0" smtClean="0">
              <a:ln w="152400">
                <a:solidFill>
                  <a:srgbClr val="DFCC1D"/>
                </a:solidFill>
              </a:ln>
              <a:solidFill>
                <a:srgbClr val="3A080B"/>
              </a:solidFill>
              <a:effectLst/>
              <a:latin typeface="HGS創英角ｺﾞｼｯｸUB" pitchFamily="50" charset="-128"/>
              <a:ea typeface="HGS創英角ｺﾞｼｯｸUB" pitchFamily="50" charset="-128"/>
              <a:cs typeface="Times New Roman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ja-JP" altLang="ja-JP" sz="4400" b="0" i="0" u="none" strike="noStrike" cap="none" spc="-300" normalizeH="0" dirty="0" smtClean="0">
                <a:ln w="152400">
                  <a:solidFill>
                    <a:srgbClr val="D2660D"/>
                  </a:solidFill>
                </a:ln>
                <a:solidFill>
                  <a:srgbClr val="3A080B"/>
                </a:solidFill>
                <a:effectLst/>
                <a:latin typeface="HGS創英角ｺﾞｼｯｸUB" pitchFamily="50" charset="-128"/>
                <a:ea typeface="HGS創英角ｺﾞｼｯｸUB" pitchFamily="50" charset="-128"/>
                <a:cs typeface="Times New Roman" pitchFamily="18" charset="0"/>
              </a:rPr>
              <a:t>メ</a:t>
            </a:r>
            <a:r>
              <a:rPr kumimoji="1" lang="ja-JP" altLang="ja-JP" sz="4400" b="0" i="0" u="none" strike="noStrike" cap="none" spc="-300" normalizeH="0" dirty="0" smtClean="0">
                <a:ln w="152400">
                  <a:solidFill>
                    <a:srgbClr val="CF0F2C"/>
                  </a:solidFill>
                </a:ln>
                <a:solidFill>
                  <a:srgbClr val="3A080B"/>
                </a:solidFill>
                <a:effectLst/>
                <a:latin typeface="HGS創英角ｺﾞｼｯｸUB" pitchFamily="50" charset="-128"/>
                <a:ea typeface="HGS創英角ｺﾞｼｯｸUB" pitchFamily="50" charset="-128"/>
                <a:cs typeface="Times New Roman" pitchFamily="18" charset="0"/>
              </a:rPr>
              <a:t>ン</a:t>
            </a:r>
            <a:r>
              <a:rPr kumimoji="1" lang="ja-JP" altLang="ja-JP" sz="4400" b="0" i="0" u="none" strike="noStrike" cap="none" spc="-300" normalizeH="0" dirty="0" smtClean="0">
                <a:ln w="152400">
                  <a:solidFill>
                    <a:srgbClr val="DFCC1D"/>
                  </a:solidFill>
                </a:ln>
                <a:solidFill>
                  <a:srgbClr val="3A080B"/>
                </a:solidFill>
                <a:effectLst/>
                <a:latin typeface="HGS創英角ｺﾞｼｯｸUB" pitchFamily="50" charset="-128"/>
                <a:ea typeface="HGS創英角ｺﾞｼｯｸUB" pitchFamily="50" charset="-128"/>
                <a:cs typeface="Times New Roman" pitchFamily="18" charset="0"/>
              </a:rPr>
              <a:t>テ</a:t>
            </a:r>
            <a:r>
              <a:rPr kumimoji="1" lang="ja-JP" altLang="ja-JP" sz="4400" b="0" i="0" u="none" strike="noStrike" cap="none" spc="-300" normalizeH="0" dirty="0" smtClean="0">
                <a:ln w="152400">
                  <a:solidFill>
                    <a:srgbClr val="A8B53A"/>
                  </a:solidFill>
                </a:ln>
                <a:solidFill>
                  <a:srgbClr val="3A080B"/>
                </a:solidFill>
                <a:effectLst/>
                <a:latin typeface="HGS創英角ｺﾞｼｯｸUB" pitchFamily="50" charset="-128"/>
                <a:ea typeface="HGS創英角ｺﾞｼｯｸUB" pitchFamily="50" charset="-128"/>
                <a:cs typeface="Times New Roman" pitchFamily="18" charset="0"/>
              </a:rPr>
              <a:t>ナ</a:t>
            </a:r>
            <a:r>
              <a:rPr kumimoji="1" lang="ja-JP" altLang="ja-JP" sz="4400" b="0" i="0" u="none" strike="noStrike" cap="none" spc="-300" normalizeH="0" dirty="0" smtClean="0">
                <a:ln w="152400">
                  <a:solidFill>
                    <a:srgbClr val="CF0F2C"/>
                  </a:solidFill>
                </a:ln>
                <a:solidFill>
                  <a:srgbClr val="3A080B"/>
                </a:solidFill>
                <a:effectLst/>
                <a:latin typeface="HGS創英角ｺﾞｼｯｸUB" pitchFamily="50" charset="-128"/>
                <a:ea typeface="HGS創英角ｺﾞｼｯｸUB" pitchFamily="50" charset="-128"/>
                <a:cs typeface="Times New Roman" pitchFamily="18" charset="0"/>
              </a:rPr>
              <a:t>ン</a:t>
            </a:r>
            <a:r>
              <a:rPr kumimoji="1" lang="ja-JP" altLang="ja-JP" sz="4400" b="0" i="0" u="none" strike="noStrike" cap="none" spc="-300" normalizeH="0" dirty="0" smtClean="0">
                <a:ln w="152400">
                  <a:solidFill>
                    <a:srgbClr val="DFCC1D"/>
                  </a:solidFill>
                </a:ln>
                <a:solidFill>
                  <a:srgbClr val="3A080B"/>
                </a:solidFill>
                <a:effectLst/>
                <a:latin typeface="HGS創英角ｺﾞｼｯｸUB" pitchFamily="50" charset="-128"/>
                <a:ea typeface="HGS創英角ｺﾞｼｯｸUB" pitchFamily="50" charset="-128"/>
                <a:cs typeface="Times New Roman" pitchFamily="18" charset="0"/>
              </a:rPr>
              <a:t>ス</a:t>
            </a:r>
            <a:r>
              <a:rPr kumimoji="1" lang="ja-JP" altLang="ja-JP" sz="4400" b="0" i="0" u="none" strike="noStrike" cap="none" spc="-300" normalizeH="0" dirty="0" smtClean="0">
                <a:ln w="152400">
                  <a:solidFill>
                    <a:srgbClr val="D2660D"/>
                  </a:solidFill>
                </a:ln>
                <a:solidFill>
                  <a:srgbClr val="3A080B"/>
                </a:solidFill>
                <a:effectLst/>
                <a:latin typeface="HGS創英角ｺﾞｼｯｸUB" pitchFamily="50" charset="-128"/>
                <a:ea typeface="HGS創英角ｺﾞｼｯｸUB" pitchFamily="50" charset="-128"/>
                <a:cs typeface="Times New Roman" pitchFamily="18" charset="0"/>
              </a:rPr>
              <a:t>フ</a:t>
            </a:r>
            <a:r>
              <a:rPr kumimoji="1" lang="ja-JP" altLang="ja-JP" sz="4400" b="0" i="0" u="none" strike="noStrike" cap="none" spc="-300" normalizeH="0" dirty="0" smtClean="0">
                <a:ln w="152400">
                  <a:solidFill>
                    <a:srgbClr val="A8B53A"/>
                  </a:solidFill>
                </a:ln>
                <a:solidFill>
                  <a:srgbClr val="3A080B"/>
                </a:solidFill>
                <a:effectLst/>
                <a:latin typeface="HGS創英角ｺﾞｼｯｸUB" pitchFamily="50" charset="-128"/>
                <a:ea typeface="HGS創英角ｺﾞｼｯｸUB" pitchFamily="50" charset="-128"/>
                <a:cs typeface="Times New Roman" pitchFamily="18" charset="0"/>
              </a:rPr>
              <a:t>ェ</a:t>
            </a:r>
            <a:r>
              <a:rPr kumimoji="1" lang="ja-JP" altLang="ja-JP" sz="4400" b="0" i="0" u="none" strike="noStrike" cap="none" spc="-300" normalizeH="0" dirty="0" smtClean="0">
                <a:ln w="152400">
                  <a:solidFill>
                    <a:srgbClr val="CF0F2C"/>
                  </a:solidFill>
                </a:ln>
                <a:solidFill>
                  <a:srgbClr val="3A080B"/>
                </a:solidFill>
                <a:effectLst/>
                <a:latin typeface="HGS創英角ｺﾞｼｯｸUB" pitchFamily="50" charset="-128"/>
                <a:ea typeface="HGS創英角ｺﾞｼｯｸUB" pitchFamily="50" charset="-128"/>
                <a:cs typeface="Times New Roman" pitchFamily="18" charset="0"/>
              </a:rPr>
              <a:t>ア</a:t>
            </a:r>
            <a:endParaRPr kumimoji="1" lang="ja-JP" altLang="ja-JP" sz="1600" b="0" i="0" u="none" strike="noStrike" cap="none" spc="-300" normalizeH="0" dirty="0" smtClean="0">
              <a:ln w="152400">
                <a:solidFill>
                  <a:srgbClr val="CF0F2C"/>
                </a:solidFill>
              </a:ln>
              <a:solidFill>
                <a:srgbClr val="3A080B"/>
              </a:solidFill>
              <a:effectLst/>
              <a:latin typeface="Arial" pitchFamily="34" charset="0"/>
              <a:ea typeface="ＭＳ Ｐゴシック" pitchFamily="50" charset="-128"/>
              <a:cs typeface="ＭＳ Ｐゴシック" pitchFamily="50" charset="-128"/>
            </a:endParaRPr>
          </a:p>
        </p:txBody>
      </p:sp>
      <p:sp>
        <p:nvSpPr>
          <p:cNvPr id="7" name="正方形/長方形 6"/>
          <p:cNvSpPr/>
          <p:nvPr/>
        </p:nvSpPr>
        <p:spPr>
          <a:xfrm>
            <a:off x="4801590" y="3872880"/>
            <a:ext cx="1795762" cy="15200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2" name="正方形/長方形 91"/>
          <p:cNvSpPr/>
          <p:nvPr/>
        </p:nvSpPr>
        <p:spPr>
          <a:xfrm>
            <a:off x="319615" y="9364786"/>
            <a:ext cx="6218770" cy="412750"/>
          </a:xfrm>
          <a:prstGeom prst="rect">
            <a:avLst/>
          </a:prstGeom>
          <a:solidFill>
            <a:srgbClr val="A8B53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ja-JP" altLang="en-US" dirty="0">
              <a:solidFill>
                <a:srgbClr val="193C8F"/>
              </a:solidFill>
            </a:endParaRPr>
          </a:p>
        </p:txBody>
      </p:sp>
      <p:sp>
        <p:nvSpPr>
          <p:cNvPr id="72" name="角丸四角形 71"/>
          <p:cNvSpPr/>
          <p:nvPr/>
        </p:nvSpPr>
        <p:spPr>
          <a:xfrm>
            <a:off x="432048" y="3937194"/>
            <a:ext cx="2870200" cy="2158365"/>
          </a:xfrm>
          <a:prstGeom prst="roundRect">
            <a:avLst>
              <a:gd name="adj" fmla="val 4750"/>
            </a:avLst>
          </a:prstGeom>
          <a:solidFill>
            <a:schemeClr val="bg1"/>
          </a:solidFill>
          <a:ln w="19050">
            <a:solidFill>
              <a:srgbClr val="A8B53A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ja-JP" altLang="en-US" dirty="0"/>
          </a:p>
        </p:txBody>
      </p:sp>
      <p:sp>
        <p:nvSpPr>
          <p:cNvPr id="36" name="Text Box 149"/>
          <p:cNvSpPr txBox="1">
            <a:spLocks noChangeArrowheads="1"/>
          </p:cNvSpPr>
          <p:nvPr/>
        </p:nvSpPr>
        <p:spPr bwMode="auto">
          <a:xfrm>
            <a:off x="648841" y="4007327"/>
            <a:ext cx="2924175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ts val="16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ja-JP" altLang="en-US" sz="1800" b="1" i="0" u="none" strike="noStrike" cap="none" normalizeH="0" baseline="0" dirty="0" smtClean="0">
                <a:ln w="76200">
                  <a:solidFill>
                    <a:srgbClr val="A8B53A"/>
                  </a:solidFill>
                </a:ln>
                <a:solidFill>
                  <a:srgbClr val="E02F62"/>
                </a:solidFill>
                <a:effectLst/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Times New Roman" pitchFamily="18" charset="0"/>
              </a:rPr>
              <a:t>　</a:t>
            </a:r>
            <a:r>
              <a:rPr kumimoji="1" lang="ja-JP" altLang="ja-JP" sz="1800" b="1" i="0" u="none" strike="noStrike" cap="none" normalizeH="0" baseline="0" dirty="0" smtClean="0">
                <a:ln w="76200">
                  <a:solidFill>
                    <a:srgbClr val="A8B53A"/>
                  </a:solidFill>
                </a:ln>
                <a:solidFill>
                  <a:srgbClr val="FF7DBD"/>
                </a:solidFill>
                <a:effectLst/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Times New Roman" pitchFamily="18" charset="0"/>
              </a:rPr>
              <a:t>エアコン</a:t>
            </a:r>
            <a:endParaRPr kumimoji="1" lang="ja-JP" altLang="ja-JP" sz="700" b="1" i="0" u="none" strike="noStrike" cap="none" normalizeH="0" baseline="0" dirty="0" smtClean="0">
              <a:ln w="76200">
                <a:solidFill>
                  <a:srgbClr val="A8B53A"/>
                </a:solidFill>
              </a:ln>
              <a:solidFill>
                <a:srgbClr val="FF7DBD"/>
              </a:solidFill>
              <a:effectLst/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ＭＳ Ｐゴシック" pitchFamily="50" charset="-128"/>
            </a:endParaRPr>
          </a:p>
          <a:p>
            <a:pPr marL="0" marR="0" lvl="0" indent="0" algn="l" defTabSz="914400" rtl="0" eaLnBrk="0" fontAlgn="base" latinLnBrk="0" hangingPunct="0">
              <a:lnSpc>
                <a:spcPts val="16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ja-JP" altLang="ja-JP" sz="1800" b="1" i="0" u="none" strike="noStrike" cap="none" normalizeH="0" baseline="0" dirty="0" smtClean="0">
                <a:ln w="76200">
                  <a:solidFill>
                    <a:srgbClr val="A8B53A"/>
                  </a:solidFill>
                </a:ln>
                <a:solidFill>
                  <a:srgbClr val="FF7DBD"/>
                </a:solidFill>
                <a:effectLst/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Times New Roman" pitchFamily="18" charset="0"/>
              </a:rPr>
              <a:t>クリーニング</a:t>
            </a:r>
            <a:r>
              <a:rPr kumimoji="1" lang="en-US" altLang="ja-JP" sz="2400" b="1" i="0" u="none" strike="noStrike" cap="none" normalizeH="0" baseline="0" dirty="0" smtClean="0">
                <a:ln w="76200">
                  <a:solidFill>
                    <a:srgbClr val="A8B53A"/>
                  </a:solidFill>
                </a:ln>
                <a:solidFill>
                  <a:srgbClr val="FF7DBD"/>
                </a:solidFill>
                <a:effectLst/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Times New Roman" pitchFamily="18" charset="0"/>
              </a:rPr>
              <a:t>20%OFF</a:t>
            </a:r>
            <a:endParaRPr kumimoji="1" lang="en-US" altLang="ja-JP" sz="2000" b="1" i="0" u="none" strike="noStrike" cap="none" normalizeH="0" baseline="0" dirty="0" smtClean="0">
              <a:ln w="76200">
                <a:solidFill>
                  <a:srgbClr val="A8B53A"/>
                </a:solidFill>
              </a:ln>
              <a:solidFill>
                <a:srgbClr val="FF7DBD"/>
              </a:solidFill>
              <a:effectLst/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ＭＳ Ｐゴシック" pitchFamily="50" charset="-128"/>
            </a:endParaRPr>
          </a:p>
        </p:txBody>
      </p:sp>
      <p:sp>
        <p:nvSpPr>
          <p:cNvPr id="77" name="角丸四角形 76"/>
          <p:cNvSpPr/>
          <p:nvPr/>
        </p:nvSpPr>
        <p:spPr>
          <a:xfrm>
            <a:off x="432048" y="6394302"/>
            <a:ext cx="2870200" cy="2161540"/>
          </a:xfrm>
          <a:prstGeom prst="roundRect">
            <a:avLst>
              <a:gd name="adj" fmla="val 4750"/>
            </a:avLst>
          </a:prstGeom>
          <a:solidFill>
            <a:schemeClr val="bg1"/>
          </a:solidFill>
          <a:ln w="19050" cap="flat" cmpd="sng" algn="ctr">
            <a:solidFill>
              <a:srgbClr val="DFCC1D"/>
            </a:solidFill>
            <a:prstDash val="sysDot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ja-JP" altLang="en-US" dirty="0"/>
          </a:p>
        </p:txBody>
      </p:sp>
      <p:sp>
        <p:nvSpPr>
          <p:cNvPr id="38" name="Text Box 143"/>
          <p:cNvSpPr txBox="1">
            <a:spLocks noChangeArrowheads="1"/>
          </p:cNvSpPr>
          <p:nvPr/>
        </p:nvSpPr>
        <p:spPr bwMode="auto">
          <a:xfrm>
            <a:off x="504056" y="5562308"/>
            <a:ext cx="784225" cy="614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di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ja-JP" altLang="ja-JP" sz="800" b="0" i="0" u="none" strike="noStrike" cap="none" normalizeH="0" baseline="0" dirty="0" smtClean="0">
                <a:ln>
                  <a:noFill/>
                </a:ln>
                <a:solidFill>
                  <a:srgbClr val="A8B53A"/>
                </a:solidFill>
                <a:effectLst/>
                <a:latin typeface="HGｺﾞｼｯｸE" pitchFamily="49" charset="-128"/>
                <a:ea typeface="HGｺﾞｼｯｸE" pitchFamily="49" charset="-128"/>
                <a:cs typeface="Times New Roman" pitchFamily="18" charset="0"/>
              </a:rPr>
              <a:t>デュアル</a:t>
            </a:r>
            <a:endParaRPr kumimoji="1" lang="ja-JP" altLang="ja-JP" sz="600" b="0" i="0" u="none" strike="noStrike" cap="none" normalizeH="0" baseline="0" dirty="0" smtClean="0">
              <a:ln>
                <a:noFill/>
              </a:ln>
              <a:solidFill>
                <a:srgbClr val="A8B53A"/>
              </a:solidFill>
              <a:effectLst/>
              <a:latin typeface="Arial" pitchFamily="34" charset="0"/>
              <a:ea typeface="ＭＳ Ｐゴシック" pitchFamily="50" charset="-128"/>
              <a:cs typeface="ＭＳ Ｐゴシック" pitchFamily="50" charset="-128"/>
            </a:endParaRPr>
          </a:p>
          <a:p>
            <a:pPr marL="0" marR="0" lvl="0" indent="0" algn="di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ja-JP" altLang="ja-JP" sz="800" b="0" i="0" u="none" strike="noStrike" cap="none" normalizeH="0" baseline="0" dirty="0" smtClean="0">
                <a:ln>
                  <a:noFill/>
                </a:ln>
                <a:solidFill>
                  <a:srgbClr val="A8B53A"/>
                </a:solidFill>
                <a:effectLst/>
                <a:latin typeface="HGｺﾞｼｯｸE" pitchFamily="49" charset="-128"/>
                <a:ea typeface="HGｺﾞｼｯｸE" pitchFamily="49" charset="-128"/>
                <a:cs typeface="Times New Roman" pitchFamily="18" charset="0"/>
              </a:rPr>
              <a:t>エアコン車</a:t>
            </a:r>
            <a:endParaRPr kumimoji="1" lang="ja-JP" altLang="ja-JP" sz="1800" b="0" i="0" u="none" strike="noStrike" cap="none" normalizeH="0" baseline="0" dirty="0" smtClean="0">
              <a:ln>
                <a:noFill/>
              </a:ln>
              <a:solidFill>
                <a:srgbClr val="A8B53A"/>
              </a:solidFill>
              <a:effectLst/>
              <a:latin typeface="Arial" pitchFamily="34" charset="0"/>
              <a:ea typeface="ＭＳ Ｐゴシック" pitchFamily="50" charset="-128"/>
              <a:cs typeface="ＭＳ Ｐゴシック" pitchFamily="50" charset="-128"/>
            </a:endParaRPr>
          </a:p>
        </p:txBody>
      </p:sp>
      <p:pic>
        <p:nvPicPr>
          <p:cNvPr id="2162" name="Picture 114" descr="job_job_seibishi_man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9441"/>
          <a:stretch/>
        </p:blipFill>
        <p:spPr bwMode="auto">
          <a:xfrm>
            <a:off x="5733256" y="8728889"/>
            <a:ext cx="817432" cy="616599"/>
          </a:xfrm>
          <a:prstGeom prst="rect">
            <a:avLst/>
          </a:prstGeom>
          <a:noFill/>
          <a:effectLst>
            <a:glow rad="63500">
              <a:schemeClr val="bg1"/>
            </a:glow>
            <a:outerShdw blurRad="50800" dist="38100" dir="2700000" algn="tl" rotWithShape="0">
              <a:srgbClr val="A8B53A">
                <a:alpha val="4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8" name="角丸四角形 77"/>
          <p:cNvSpPr/>
          <p:nvPr/>
        </p:nvSpPr>
        <p:spPr>
          <a:xfrm>
            <a:off x="3576398" y="6386533"/>
            <a:ext cx="2898140" cy="2183130"/>
          </a:xfrm>
          <a:prstGeom prst="roundRect">
            <a:avLst>
              <a:gd name="adj" fmla="val 4750"/>
            </a:avLst>
          </a:prstGeom>
          <a:solidFill>
            <a:schemeClr val="bg1"/>
          </a:solidFill>
          <a:ln w="19050" cap="flat" cmpd="sng" algn="ctr">
            <a:solidFill>
              <a:srgbClr val="D2660D"/>
            </a:solidFill>
            <a:prstDash val="solid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ja-JP" altLang="en-US" dirty="0"/>
          </a:p>
        </p:txBody>
      </p:sp>
      <p:sp>
        <p:nvSpPr>
          <p:cNvPr id="40" name="Text Box 142"/>
          <p:cNvSpPr txBox="1">
            <a:spLocks noChangeArrowheads="1"/>
          </p:cNvSpPr>
          <p:nvPr/>
        </p:nvSpPr>
        <p:spPr bwMode="auto">
          <a:xfrm>
            <a:off x="3175481" y="4016896"/>
            <a:ext cx="3682519" cy="544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ja-JP" sz="2200" b="0" i="0" u="none" strike="noStrike" cap="none" normalizeH="0" baseline="0" dirty="0" smtClean="0">
                <a:ln w="76200">
                  <a:solidFill>
                    <a:srgbClr val="CF0F2C"/>
                  </a:solidFill>
                </a:ln>
                <a:solidFill>
                  <a:srgbClr val="E02F62"/>
                </a:solidFill>
                <a:effectLst/>
                <a:latin typeface="HG創英角ｺﾞｼｯｸUB" pitchFamily="49" charset="-128"/>
                <a:ea typeface="HG創英角ｺﾞｼｯｸUB" pitchFamily="49" charset="-128"/>
                <a:cs typeface="Times New Roman" pitchFamily="18" charset="0"/>
              </a:rPr>
              <a:t>ATF/CVTF</a:t>
            </a:r>
            <a:r>
              <a:rPr kumimoji="1" lang="ja-JP" altLang="en-US" sz="2200" b="0" i="0" u="none" strike="noStrike" cap="none" normalizeH="0" baseline="0" dirty="0" smtClean="0">
                <a:ln w="76200">
                  <a:solidFill>
                    <a:srgbClr val="CF0F2C"/>
                  </a:solidFill>
                </a:ln>
                <a:solidFill>
                  <a:srgbClr val="E02F62"/>
                </a:solidFill>
                <a:effectLst/>
                <a:latin typeface="HG創英角ｺﾞｼｯｸUB" pitchFamily="49" charset="-128"/>
                <a:ea typeface="HG創英角ｺﾞｼｯｸUB" pitchFamily="49" charset="-128"/>
                <a:cs typeface="Times New Roman" pitchFamily="18" charset="0"/>
              </a:rPr>
              <a:t>交換</a:t>
            </a:r>
            <a:r>
              <a:rPr kumimoji="1" lang="en-US" altLang="ja-JP" sz="2200" b="0" i="0" u="none" strike="noStrike" cap="none" normalizeH="0" baseline="0" dirty="0" smtClean="0">
                <a:ln w="76200">
                  <a:solidFill>
                    <a:srgbClr val="CF0F2C"/>
                  </a:solidFill>
                </a:ln>
                <a:solidFill>
                  <a:srgbClr val="E02F62"/>
                </a:solidFill>
                <a:effectLst/>
                <a:latin typeface="HG創英角ｺﾞｼｯｸUB" pitchFamily="49" charset="-128"/>
                <a:ea typeface="HG創英角ｺﾞｼｯｸUB" pitchFamily="49" charset="-128"/>
                <a:cs typeface="Times New Roman" pitchFamily="18" charset="0"/>
              </a:rPr>
              <a:t>20%OFF</a:t>
            </a:r>
            <a:endParaRPr kumimoji="1" lang="en-US" altLang="ja-JP" sz="2200" b="0" i="0" u="none" strike="noStrike" cap="none" normalizeH="0" baseline="0" dirty="0" smtClean="0">
              <a:ln w="76200">
                <a:solidFill>
                  <a:srgbClr val="CF0F2C"/>
                </a:solidFill>
              </a:ln>
              <a:solidFill>
                <a:srgbClr val="E02F62"/>
              </a:solidFill>
              <a:effectLst/>
              <a:latin typeface="Arial" pitchFamily="34" charset="0"/>
              <a:ea typeface="ＭＳ Ｐゴシック" pitchFamily="50" charset="-128"/>
              <a:cs typeface="ＭＳ Ｐゴシック" pitchFamily="50" charset="-128"/>
            </a:endParaRPr>
          </a:p>
        </p:txBody>
      </p:sp>
      <p:sp>
        <p:nvSpPr>
          <p:cNvPr id="41" name="Text Box 141"/>
          <p:cNvSpPr txBox="1">
            <a:spLocks noChangeArrowheads="1"/>
          </p:cNvSpPr>
          <p:nvPr/>
        </p:nvSpPr>
        <p:spPr bwMode="auto">
          <a:xfrm>
            <a:off x="648072" y="6426057"/>
            <a:ext cx="2613025" cy="544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ja-JP" altLang="ja-JP" sz="2400" b="0" i="0" u="none" strike="noStrike" cap="none" normalizeH="0" baseline="0" dirty="0" smtClean="0">
                <a:ln w="76200">
                  <a:solidFill>
                    <a:srgbClr val="DFCC1D"/>
                  </a:solidFill>
                </a:ln>
                <a:solidFill>
                  <a:srgbClr val="BB6FFD"/>
                </a:solidFill>
                <a:effectLst/>
                <a:latin typeface="HG創英角ｺﾞｼｯｸUB" pitchFamily="49" charset="-128"/>
                <a:ea typeface="HG創英角ｺﾞｼｯｸUB" pitchFamily="49" charset="-128"/>
                <a:cs typeface="Times New Roman" pitchFamily="18" charset="0"/>
              </a:rPr>
              <a:t>タイヤ特価販売</a:t>
            </a:r>
            <a:endParaRPr kumimoji="1" lang="ja-JP" altLang="ja-JP" sz="2400" b="0" i="0" u="none" strike="noStrike" cap="none" normalizeH="0" baseline="0" dirty="0" smtClean="0">
              <a:ln w="76200">
                <a:solidFill>
                  <a:srgbClr val="DFCC1D"/>
                </a:solidFill>
              </a:ln>
              <a:solidFill>
                <a:srgbClr val="BB6FFD"/>
              </a:solidFill>
              <a:effectLst/>
              <a:latin typeface="Arial" pitchFamily="34" charset="0"/>
              <a:ea typeface="ＭＳ Ｐゴシック" pitchFamily="50" charset="-128"/>
              <a:cs typeface="ＭＳ Ｐゴシック" pitchFamily="50" charset="-128"/>
            </a:endParaRPr>
          </a:p>
        </p:txBody>
      </p:sp>
      <p:sp>
        <p:nvSpPr>
          <p:cNvPr id="42" name="Text Box 140"/>
          <p:cNvSpPr txBox="1">
            <a:spLocks noChangeArrowheads="1"/>
          </p:cNvSpPr>
          <p:nvPr/>
        </p:nvSpPr>
        <p:spPr bwMode="auto">
          <a:xfrm>
            <a:off x="3755314" y="6385601"/>
            <a:ext cx="2562225" cy="544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ja-JP" altLang="ja-JP" sz="2400" b="0" i="0" u="none" strike="noStrike" cap="none" normalizeH="0" baseline="0" dirty="0" smtClean="0">
                <a:ln w="76200">
                  <a:solidFill>
                    <a:srgbClr val="D2660D"/>
                  </a:solidFill>
                </a:ln>
                <a:solidFill>
                  <a:srgbClr val="E02F62"/>
                </a:solidFill>
                <a:effectLst/>
                <a:latin typeface="HG創英角ｺﾞｼｯｸUB" pitchFamily="49" charset="-128"/>
                <a:ea typeface="HG創英角ｺﾞｼｯｸUB" pitchFamily="49" charset="-128"/>
                <a:cs typeface="Times New Roman" pitchFamily="18" charset="0"/>
              </a:rPr>
              <a:t>バッテリー特価</a:t>
            </a:r>
            <a:endParaRPr kumimoji="1" lang="ja-JP" altLang="ja-JP" sz="2400" b="0" i="0" u="none" strike="noStrike" cap="none" normalizeH="0" baseline="0" dirty="0" smtClean="0">
              <a:ln w="76200">
                <a:solidFill>
                  <a:srgbClr val="D2660D"/>
                </a:solidFill>
              </a:ln>
              <a:solidFill>
                <a:srgbClr val="E02F62"/>
              </a:solidFill>
              <a:effectLst/>
              <a:latin typeface="Arial" pitchFamily="34" charset="0"/>
              <a:ea typeface="ＭＳ Ｐゴシック" pitchFamily="50" charset="-128"/>
              <a:cs typeface="ＭＳ Ｐゴシック" pitchFamily="50" charset="-128"/>
            </a:endParaRPr>
          </a:p>
        </p:txBody>
      </p:sp>
      <p:pic>
        <p:nvPicPr>
          <p:cNvPr id="2185" name="Picture 137" descr="car_oil_koukan_seibishi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1785"/>
          <a:stretch>
            <a:fillRect/>
          </a:stretch>
        </p:blipFill>
        <p:spPr bwMode="auto">
          <a:xfrm>
            <a:off x="85233" y="5889104"/>
            <a:ext cx="836613" cy="546100"/>
          </a:xfrm>
          <a:prstGeom prst="rect">
            <a:avLst/>
          </a:prstGeom>
          <a:noFill/>
          <a:effectLst>
            <a:glow rad="63500">
              <a:schemeClr val="bg1"/>
            </a:glow>
            <a:outerShdw blurRad="50800" dist="38100" dir="2700000" algn="tl" rotWithShape="0">
              <a:srgbClr val="A8B53A">
                <a:alpha val="4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84" name="Picture 136" descr="car_tire_wheel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276530">
            <a:off x="3127624" y="6284575"/>
            <a:ext cx="481013" cy="481013"/>
          </a:xfrm>
          <a:prstGeom prst="rect">
            <a:avLst/>
          </a:prstGeom>
          <a:noFill/>
          <a:effectLst>
            <a:glow rad="63500">
              <a:schemeClr val="bg1"/>
            </a:glow>
            <a:outerShdw blurRad="50800" dist="38100" dir="2700000" algn="tl" rotWithShape="0">
              <a:srgbClr val="A8B53A">
                <a:alpha val="4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6" name="Text Box 135"/>
          <p:cNvSpPr txBox="1">
            <a:spLocks noChangeArrowheads="1"/>
          </p:cNvSpPr>
          <p:nvPr/>
        </p:nvSpPr>
        <p:spPr bwMode="auto">
          <a:xfrm>
            <a:off x="528910" y="4511383"/>
            <a:ext cx="3275484" cy="688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ja-JP" altLang="ja-JP" sz="1000" b="1" i="0" u="none" strike="noStrike" cap="none" normalizeH="0" baseline="0" dirty="0" smtClean="0">
                <a:ln>
                  <a:noFill/>
                </a:ln>
                <a:solidFill>
                  <a:srgbClr val="A8B53A"/>
                </a:solidFill>
                <a:effectLst/>
                <a:latin typeface="游ゴシック Medium" pitchFamily="50" charset="-128"/>
                <a:ea typeface="游ゴシック Medium" pitchFamily="50" charset="-128"/>
                <a:cs typeface="Times New Roman" pitchFamily="18" charset="0"/>
              </a:rPr>
              <a:t>軽自動車</a:t>
            </a:r>
            <a:r>
              <a:rPr kumimoji="1" lang="en-US" altLang="ja-JP" sz="1000" b="1" i="0" u="none" strike="noStrike" cap="none" normalizeH="0" baseline="0" dirty="0" smtClean="0">
                <a:ln>
                  <a:noFill/>
                </a:ln>
                <a:solidFill>
                  <a:srgbClr val="A8B53A"/>
                </a:solidFill>
                <a:effectLst/>
                <a:latin typeface="游ゴシック Medium" pitchFamily="50" charset="-128"/>
                <a:ea typeface="游ゴシック Medium" pitchFamily="50" charset="-128"/>
                <a:cs typeface="Times New Roman" pitchFamily="18" charset="0"/>
              </a:rPr>
              <a:t>    </a:t>
            </a:r>
            <a:r>
              <a:rPr kumimoji="1" lang="ja-JP" altLang="ja-JP" sz="1000" b="1" i="0" u="none" strike="noStrike" cap="none" normalizeH="0" baseline="0" dirty="0" smtClean="0">
                <a:ln>
                  <a:noFill/>
                </a:ln>
                <a:solidFill>
                  <a:srgbClr val="A8B53A"/>
                </a:solidFill>
                <a:effectLst/>
                <a:latin typeface="游ゴシック Medium" pitchFamily="50" charset="-128"/>
                <a:ea typeface="游ゴシック Medium" pitchFamily="50" charset="-128"/>
                <a:cs typeface="Times New Roman" pitchFamily="18" charset="0"/>
              </a:rPr>
              <a:t> </a:t>
            </a:r>
            <a:r>
              <a:rPr kumimoji="1" lang="en-US" altLang="ja-JP" sz="1000" b="0" i="0" u="none" strike="noStrike" cap="none" normalizeH="0" baseline="0" dirty="0" smtClean="0">
                <a:ln>
                  <a:noFill/>
                </a:ln>
                <a:solidFill>
                  <a:srgbClr val="A8B53A"/>
                </a:solidFill>
                <a:effectLst/>
                <a:latin typeface="Impact" pitchFamily="34" charset="0"/>
                <a:ea typeface="游ゴシック Medium" pitchFamily="50" charset="-128"/>
                <a:cs typeface="Times New Roman" pitchFamily="18" charset="0"/>
              </a:rPr>
              <a:t>5,500</a:t>
            </a:r>
            <a:r>
              <a:rPr kumimoji="1" lang="ja-JP" altLang="en-US" sz="800" b="1" i="0" u="none" strike="noStrike" cap="none" normalizeH="0" baseline="0" dirty="0" smtClean="0">
                <a:ln>
                  <a:noFill/>
                </a:ln>
                <a:solidFill>
                  <a:srgbClr val="A8B53A"/>
                </a:solidFill>
                <a:effectLst/>
                <a:latin typeface="游ゴシック Medium" pitchFamily="50" charset="-128"/>
                <a:ea typeface="游ゴシック Medium" pitchFamily="50" charset="-128"/>
                <a:cs typeface="Times New Roman" pitchFamily="18" charset="0"/>
              </a:rPr>
              <a:t>円</a:t>
            </a:r>
            <a:r>
              <a:rPr kumimoji="1" lang="ja-JP" altLang="en-US" sz="1000" b="1" i="0" u="none" strike="noStrike" cap="none" normalizeH="0" baseline="0" dirty="0" smtClean="0">
                <a:ln>
                  <a:noFill/>
                </a:ln>
                <a:solidFill>
                  <a:srgbClr val="A8B53A"/>
                </a:solidFill>
                <a:effectLst/>
                <a:latin typeface="游ゴシック Medium" pitchFamily="50" charset="-128"/>
                <a:ea typeface="游ゴシック Medium" pitchFamily="50" charset="-128"/>
                <a:cs typeface="Times New Roman" pitchFamily="18" charset="0"/>
              </a:rPr>
              <a:t> ⇒</a:t>
            </a:r>
            <a:r>
              <a:rPr kumimoji="1" lang="ja-JP" altLang="en-US" sz="1000" b="1" i="0" u="none" strike="noStrike" cap="none" normalizeH="0" baseline="0" dirty="0" smtClean="0">
                <a:ln>
                  <a:noFill/>
                </a:ln>
                <a:solidFill>
                  <a:srgbClr val="A8B53A"/>
                </a:solidFill>
                <a:effectLst/>
                <a:latin typeface="Arial Black" pitchFamily="34" charset="0"/>
                <a:ea typeface="游ゴシック Medium" pitchFamily="50" charset="-128"/>
                <a:cs typeface="Times New Roman" pitchFamily="18" charset="0"/>
              </a:rPr>
              <a:t> </a:t>
            </a:r>
            <a:r>
              <a:rPr kumimoji="1" lang="en-US" altLang="ja-JP" sz="2600" b="0" i="0" u="none" strike="noStrike" cap="none" normalizeH="0" baseline="0" dirty="0" smtClean="0">
                <a:ln>
                  <a:noFill/>
                </a:ln>
                <a:solidFill>
                  <a:srgbClr val="DD0011"/>
                </a:solidFill>
                <a:effectLst/>
                <a:latin typeface="Impact" pitchFamily="34" charset="0"/>
                <a:ea typeface="游ゴシック Medium" pitchFamily="50" charset="-128"/>
                <a:cs typeface="Times New Roman" pitchFamily="18" charset="0"/>
              </a:rPr>
              <a:t>4,400</a:t>
            </a:r>
            <a:r>
              <a:rPr kumimoji="1" lang="ja-JP" altLang="en-US" sz="1000" b="1" i="0" u="none" strike="noStrike" cap="none" normalizeH="0" baseline="0" dirty="0" smtClean="0">
                <a:ln>
                  <a:noFill/>
                </a:ln>
                <a:solidFill>
                  <a:srgbClr val="DD0011"/>
                </a:solidFill>
                <a:effectLst/>
                <a:latin typeface="HGｺﾞｼｯｸE" pitchFamily="49" charset="-128"/>
                <a:ea typeface="HGｺﾞｼｯｸE" pitchFamily="49" charset="-128"/>
                <a:cs typeface="Times New Roman" pitchFamily="18" charset="0"/>
              </a:rPr>
              <a:t>円</a:t>
            </a:r>
            <a:r>
              <a:rPr kumimoji="1" lang="ja-JP" altLang="en-US" sz="800" b="1" i="0" u="none" strike="noStrike" cap="none" normalizeH="0" baseline="0" dirty="0" smtClean="0">
                <a:solidFill>
                  <a:srgbClr val="A8B53A"/>
                </a:solidFill>
                <a:effectLst/>
                <a:latin typeface="HGｺﾞｼｯｸE" pitchFamily="49" charset="-128"/>
                <a:ea typeface="HGｺﾞｼｯｸE" pitchFamily="49" charset="-128"/>
                <a:cs typeface="Times New Roman" pitchFamily="18" charset="0"/>
              </a:rPr>
              <a:t>（税込）</a:t>
            </a:r>
            <a:endParaRPr kumimoji="1" lang="ja-JP" altLang="en-US" sz="1800" b="0" i="0" u="none" strike="noStrike" cap="none" normalizeH="0" baseline="0" dirty="0" smtClean="0">
              <a:solidFill>
                <a:srgbClr val="A8B53A"/>
              </a:solidFill>
              <a:effectLst/>
              <a:latin typeface="Arial" pitchFamily="34" charset="0"/>
              <a:ea typeface="ＭＳ Ｐゴシック" pitchFamily="50" charset="-128"/>
              <a:cs typeface="ＭＳ Ｐゴシック" pitchFamily="50" charset="-128"/>
            </a:endParaRPr>
          </a:p>
        </p:txBody>
      </p:sp>
      <p:pic>
        <p:nvPicPr>
          <p:cNvPr id="2182" name="Picture 134" descr="car_syaken_seibi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41168" y="3080792"/>
            <a:ext cx="1489422" cy="969945"/>
          </a:xfrm>
          <a:prstGeom prst="rect">
            <a:avLst/>
          </a:prstGeom>
          <a:noFill/>
          <a:effectLst>
            <a:glow rad="63500">
              <a:schemeClr val="bg1"/>
            </a:glow>
            <a:outerShdw blurRad="50800" dist="38100" dir="2700000" algn="tl" rotWithShape="0">
              <a:srgbClr val="A8B53A">
                <a:alpha val="4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7" name="Text Box 133"/>
          <p:cNvSpPr txBox="1">
            <a:spLocks noChangeArrowheads="1"/>
          </p:cNvSpPr>
          <p:nvPr/>
        </p:nvSpPr>
        <p:spPr bwMode="auto">
          <a:xfrm>
            <a:off x="504056" y="4949533"/>
            <a:ext cx="2711450" cy="688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ja-JP" altLang="ja-JP" sz="1000" b="1" i="0" u="none" strike="noStrike" cap="none" normalizeH="0" baseline="0" dirty="0" smtClean="0">
                <a:ln>
                  <a:noFill/>
                </a:ln>
                <a:solidFill>
                  <a:srgbClr val="A8B53A"/>
                </a:solidFill>
                <a:effectLst/>
                <a:latin typeface="游ゴシック Medium" pitchFamily="50" charset="-128"/>
                <a:ea typeface="游ゴシック Medium" pitchFamily="50" charset="-128"/>
                <a:cs typeface="Times New Roman" pitchFamily="18" charset="0"/>
              </a:rPr>
              <a:t>普通車　 </a:t>
            </a:r>
            <a:r>
              <a:rPr kumimoji="1" lang="en-US" altLang="ja-JP" sz="1000" b="1" i="0" u="none" strike="noStrike" cap="none" normalizeH="0" baseline="0" dirty="0" smtClean="0">
                <a:ln>
                  <a:noFill/>
                </a:ln>
                <a:solidFill>
                  <a:srgbClr val="A8B53A"/>
                </a:solidFill>
                <a:effectLst/>
                <a:latin typeface="游ゴシック Medium" pitchFamily="50" charset="-128"/>
                <a:ea typeface="游ゴシック Medium" pitchFamily="50" charset="-128"/>
                <a:cs typeface="Times New Roman" pitchFamily="18" charset="0"/>
              </a:rPr>
              <a:t>    </a:t>
            </a:r>
            <a:r>
              <a:rPr kumimoji="1" lang="en-US" altLang="ja-JP" sz="1000" b="0" i="0" u="none" strike="noStrike" cap="none" normalizeH="0" baseline="0" dirty="0" smtClean="0">
                <a:ln>
                  <a:noFill/>
                </a:ln>
                <a:solidFill>
                  <a:srgbClr val="A8B53A"/>
                </a:solidFill>
                <a:effectLst/>
                <a:latin typeface="Impact" pitchFamily="34" charset="0"/>
                <a:ea typeface="游ゴシック Medium" pitchFamily="50" charset="-128"/>
                <a:cs typeface="Times New Roman" pitchFamily="18" charset="0"/>
              </a:rPr>
              <a:t>8,800</a:t>
            </a:r>
            <a:r>
              <a:rPr kumimoji="1" lang="ja-JP" altLang="en-US" sz="800" b="1" i="0" u="none" strike="noStrike" cap="none" normalizeH="0" baseline="0" dirty="0" smtClean="0">
                <a:ln>
                  <a:noFill/>
                </a:ln>
                <a:solidFill>
                  <a:srgbClr val="A8B53A"/>
                </a:solidFill>
                <a:effectLst/>
                <a:latin typeface="游ゴシック Medium" pitchFamily="50" charset="-128"/>
                <a:ea typeface="游ゴシック Medium" pitchFamily="50" charset="-128"/>
                <a:cs typeface="Times New Roman" pitchFamily="18" charset="0"/>
              </a:rPr>
              <a:t>円</a:t>
            </a:r>
            <a:r>
              <a:rPr kumimoji="1" lang="ja-JP" altLang="en-US" sz="1000" b="1" i="0" u="none" strike="noStrike" cap="none" normalizeH="0" baseline="0" dirty="0" smtClean="0">
                <a:ln>
                  <a:noFill/>
                </a:ln>
                <a:solidFill>
                  <a:srgbClr val="A8B53A"/>
                </a:solidFill>
                <a:effectLst/>
                <a:latin typeface="游ゴシック Medium" pitchFamily="50" charset="-128"/>
                <a:ea typeface="游ゴシック Medium" pitchFamily="50" charset="-128"/>
                <a:cs typeface="Times New Roman" pitchFamily="18" charset="0"/>
              </a:rPr>
              <a:t> ⇒</a:t>
            </a:r>
            <a:r>
              <a:rPr kumimoji="1" lang="ja-JP" altLang="en-US" sz="1000" b="1" i="0" u="none" strike="noStrike" cap="none" normalizeH="0" baseline="0" dirty="0" smtClean="0">
                <a:ln>
                  <a:noFill/>
                </a:ln>
                <a:solidFill>
                  <a:srgbClr val="A8B53A"/>
                </a:solidFill>
                <a:effectLst/>
                <a:latin typeface="Arial Black" pitchFamily="34" charset="0"/>
                <a:ea typeface="游ゴシック Medium" pitchFamily="50" charset="-128"/>
                <a:cs typeface="Times New Roman" pitchFamily="18" charset="0"/>
              </a:rPr>
              <a:t> </a:t>
            </a:r>
            <a:r>
              <a:rPr kumimoji="1" lang="en-US" altLang="ja-JP" sz="2600" b="0" i="0" u="none" strike="noStrike" cap="none" normalizeH="0" baseline="0" dirty="0" smtClean="0">
                <a:ln>
                  <a:noFill/>
                </a:ln>
                <a:solidFill>
                  <a:srgbClr val="DD0011"/>
                </a:solidFill>
                <a:effectLst/>
                <a:latin typeface="Impact" pitchFamily="34" charset="0"/>
                <a:ea typeface="游ゴシック Medium" pitchFamily="50" charset="-128"/>
                <a:cs typeface="Times New Roman" pitchFamily="18" charset="0"/>
              </a:rPr>
              <a:t>7,040</a:t>
            </a:r>
            <a:r>
              <a:rPr kumimoji="1" lang="ja-JP" altLang="en-US" sz="1000" b="1" i="0" u="none" strike="noStrike" cap="none" normalizeH="0" baseline="0" dirty="0" smtClean="0">
                <a:ln>
                  <a:noFill/>
                </a:ln>
                <a:solidFill>
                  <a:srgbClr val="DD0011"/>
                </a:solidFill>
                <a:effectLst/>
                <a:latin typeface="HGｺﾞｼｯｸE" pitchFamily="49" charset="-128"/>
                <a:ea typeface="HGｺﾞｼｯｸE" pitchFamily="49" charset="-128"/>
                <a:cs typeface="Times New Roman" pitchFamily="18" charset="0"/>
              </a:rPr>
              <a:t>円</a:t>
            </a:r>
            <a:r>
              <a:rPr kumimoji="1" lang="ja-JP" altLang="en-US" sz="800" b="1" i="0" u="none" strike="noStrike" cap="none" normalizeH="0" baseline="0" dirty="0" smtClean="0">
                <a:ln>
                  <a:noFill/>
                </a:ln>
                <a:solidFill>
                  <a:srgbClr val="A8B53A"/>
                </a:solidFill>
                <a:effectLst/>
                <a:latin typeface="HGｺﾞｼｯｸE" pitchFamily="49" charset="-128"/>
                <a:ea typeface="HGｺﾞｼｯｸE" pitchFamily="49" charset="-128"/>
                <a:cs typeface="Times New Roman" pitchFamily="18" charset="0"/>
              </a:rPr>
              <a:t>（税込）</a:t>
            </a:r>
            <a:endParaRPr kumimoji="1" lang="ja-JP" altLang="en-US" sz="1800" b="0" i="0" u="none" strike="noStrike" cap="none" normalizeH="0" baseline="0" dirty="0" smtClean="0">
              <a:ln>
                <a:noFill/>
              </a:ln>
              <a:solidFill>
                <a:srgbClr val="A8B53A"/>
              </a:solidFill>
              <a:effectLst/>
              <a:latin typeface="Arial" pitchFamily="34" charset="0"/>
              <a:ea typeface="ＭＳ Ｐゴシック" pitchFamily="50" charset="-128"/>
              <a:cs typeface="ＭＳ Ｐゴシック" pitchFamily="50" charset="-128"/>
            </a:endParaRPr>
          </a:p>
        </p:txBody>
      </p:sp>
      <p:sp>
        <p:nvSpPr>
          <p:cNvPr id="48" name="Text Box 132"/>
          <p:cNvSpPr txBox="1">
            <a:spLocks noChangeArrowheads="1"/>
          </p:cNvSpPr>
          <p:nvPr/>
        </p:nvSpPr>
        <p:spPr bwMode="auto">
          <a:xfrm>
            <a:off x="1120031" y="5447487"/>
            <a:ext cx="2192337" cy="688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ja-JP" altLang="ja-JP" sz="1000" b="1" i="0" u="none" strike="noStrike" cap="none" normalizeH="0" baseline="0" dirty="0" smtClean="0">
                <a:ln>
                  <a:noFill/>
                </a:ln>
                <a:solidFill>
                  <a:srgbClr val="A8B53A"/>
                </a:solidFill>
                <a:effectLst/>
                <a:latin typeface="游ゴシック Medium" pitchFamily="50" charset="-128"/>
                <a:ea typeface="游ゴシック Medium" pitchFamily="50" charset="-128"/>
                <a:cs typeface="Times New Roman" pitchFamily="18" charset="0"/>
              </a:rPr>
              <a:t> </a:t>
            </a:r>
            <a:r>
              <a:rPr kumimoji="1" lang="en-US" altLang="ja-JP" sz="1000" b="0" i="0" u="none" strike="noStrike" cap="none" normalizeH="0" baseline="0" dirty="0" smtClean="0">
                <a:ln>
                  <a:noFill/>
                </a:ln>
                <a:solidFill>
                  <a:srgbClr val="A8B53A"/>
                </a:solidFill>
                <a:effectLst/>
                <a:latin typeface="Impact" pitchFamily="34" charset="0"/>
                <a:ea typeface="游ゴシック Medium" pitchFamily="50" charset="-128"/>
                <a:cs typeface="Times New Roman" pitchFamily="18" charset="0"/>
              </a:rPr>
              <a:t>11,000</a:t>
            </a:r>
            <a:r>
              <a:rPr kumimoji="1" lang="ja-JP" altLang="en-US" sz="800" b="1" i="0" u="none" strike="noStrike" cap="none" normalizeH="0" baseline="0" dirty="0" smtClean="0">
                <a:ln>
                  <a:noFill/>
                </a:ln>
                <a:solidFill>
                  <a:srgbClr val="A8B53A"/>
                </a:solidFill>
                <a:effectLst/>
                <a:latin typeface="游ゴシック Medium" pitchFamily="50" charset="-128"/>
                <a:ea typeface="游ゴシック Medium" pitchFamily="50" charset="-128"/>
                <a:cs typeface="Times New Roman" pitchFamily="18" charset="0"/>
              </a:rPr>
              <a:t>円</a:t>
            </a:r>
            <a:r>
              <a:rPr kumimoji="1" lang="ja-JP" altLang="en-US" sz="1000" b="1" i="0" u="none" strike="noStrike" cap="none" normalizeH="0" baseline="0" dirty="0" smtClean="0">
                <a:ln>
                  <a:noFill/>
                </a:ln>
                <a:solidFill>
                  <a:srgbClr val="A8B53A"/>
                </a:solidFill>
                <a:effectLst/>
                <a:latin typeface="游ゴシック Medium" pitchFamily="50" charset="-128"/>
                <a:ea typeface="游ゴシック Medium" pitchFamily="50" charset="-128"/>
                <a:cs typeface="Times New Roman" pitchFamily="18" charset="0"/>
              </a:rPr>
              <a:t> ⇒</a:t>
            </a:r>
            <a:r>
              <a:rPr kumimoji="1" lang="ja-JP" altLang="en-US" sz="900" b="1" i="0" u="none" strike="noStrike" cap="none" normalizeH="0" baseline="0" dirty="0" smtClean="0">
                <a:ln>
                  <a:noFill/>
                </a:ln>
                <a:solidFill>
                  <a:srgbClr val="A8B53A"/>
                </a:solidFill>
                <a:effectLst/>
                <a:latin typeface="Arial Black" pitchFamily="34" charset="0"/>
                <a:ea typeface="游ゴシック Medium" pitchFamily="50" charset="-128"/>
                <a:cs typeface="Times New Roman" pitchFamily="18" charset="0"/>
              </a:rPr>
              <a:t> </a:t>
            </a:r>
            <a:r>
              <a:rPr kumimoji="1" lang="en-US" altLang="ja-JP" sz="2600" b="0" i="0" u="none" strike="noStrike" cap="none" normalizeH="0" baseline="0" dirty="0" smtClean="0">
                <a:ln>
                  <a:noFill/>
                </a:ln>
                <a:solidFill>
                  <a:srgbClr val="DD0011"/>
                </a:solidFill>
                <a:effectLst/>
                <a:latin typeface="Impact" pitchFamily="34" charset="0"/>
                <a:ea typeface="游ゴシック Medium" pitchFamily="50" charset="-128"/>
                <a:cs typeface="Times New Roman" pitchFamily="18" charset="0"/>
              </a:rPr>
              <a:t>8,800</a:t>
            </a:r>
            <a:r>
              <a:rPr kumimoji="1" lang="ja-JP" altLang="en-US" sz="1000" b="1" i="0" u="none" strike="noStrike" cap="none" normalizeH="0" baseline="0" dirty="0" smtClean="0">
                <a:ln>
                  <a:noFill/>
                </a:ln>
                <a:solidFill>
                  <a:srgbClr val="DD0011"/>
                </a:solidFill>
                <a:effectLst/>
                <a:latin typeface="HGｺﾞｼｯｸE" pitchFamily="49" charset="-128"/>
                <a:ea typeface="HGｺﾞｼｯｸE" pitchFamily="49" charset="-128"/>
                <a:cs typeface="Times New Roman" pitchFamily="18" charset="0"/>
              </a:rPr>
              <a:t>円</a:t>
            </a:r>
            <a:r>
              <a:rPr kumimoji="1" lang="ja-JP" altLang="en-US" sz="800" b="1" i="0" u="none" strike="noStrike" cap="none" normalizeH="0" baseline="0" dirty="0" smtClean="0">
                <a:ln>
                  <a:noFill/>
                </a:ln>
                <a:solidFill>
                  <a:srgbClr val="A8B53A"/>
                </a:solidFill>
                <a:effectLst/>
                <a:latin typeface="HGｺﾞｼｯｸE" pitchFamily="49" charset="-128"/>
                <a:ea typeface="HGｺﾞｼｯｸE" pitchFamily="49" charset="-128"/>
                <a:cs typeface="Times New Roman" pitchFamily="18" charset="0"/>
              </a:rPr>
              <a:t>（税込）</a:t>
            </a:r>
            <a:endParaRPr kumimoji="1" lang="ja-JP" altLang="en-US" sz="1800" b="0" i="0" u="none" strike="noStrike" cap="none" normalizeH="0" baseline="0" dirty="0" smtClean="0">
              <a:ln>
                <a:noFill/>
              </a:ln>
              <a:solidFill>
                <a:srgbClr val="A8B53A"/>
              </a:solidFill>
              <a:effectLst/>
              <a:latin typeface="Arial" pitchFamily="34" charset="0"/>
              <a:ea typeface="ＭＳ Ｐゴシック" pitchFamily="50" charset="-128"/>
              <a:cs typeface="ＭＳ Ｐゴシック" pitchFamily="50" charset="-128"/>
            </a:endParaRPr>
          </a:p>
        </p:txBody>
      </p:sp>
      <p:sp>
        <p:nvSpPr>
          <p:cNvPr id="49" name="Text Box 131"/>
          <p:cNvSpPr txBox="1">
            <a:spLocks noChangeArrowheads="1"/>
          </p:cNvSpPr>
          <p:nvPr/>
        </p:nvSpPr>
        <p:spPr bwMode="auto">
          <a:xfrm>
            <a:off x="3605087" y="4470480"/>
            <a:ext cx="3091657" cy="688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ja-JP" altLang="ja-JP" sz="900" b="1" i="0" u="none" strike="noStrike" cap="none" normalizeH="0" baseline="0" dirty="0" smtClean="0">
                <a:ln>
                  <a:noFill/>
                </a:ln>
                <a:solidFill>
                  <a:srgbClr val="CF0F2C"/>
                </a:solidFill>
                <a:effectLst/>
                <a:latin typeface="游ゴシック Medium" pitchFamily="50" charset="-128"/>
                <a:ea typeface="游ゴシック Medium" pitchFamily="50" charset="-128"/>
                <a:cs typeface="Times New Roman" pitchFamily="18" charset="0"/>
              </a:rPr>
              <a:t>軽自動車</a:t>
            </a:r>
            <a:r>
              <a:rPr kumimoji="1" lang="ja-JP" altLang="ja-JP" sz="1000" b="1" i="0" u="none" strike="noStrike" cap="none" normalizeH="0" baseline="0" dirty="0" smtClean="0">
                <a:ln>
                  <a:noFill/>
                </a:ln>
                <a:solidFill>
                  <a:srgbClr val="CF0F2C"/>
                </a:solidFill>
                <a:effectLst/>
                <a:latin typeface="游ゴシック Medium" pitchFamily="50" charset="-128"/>
                <a:ea typeface="游ゴシック Medium" pitchFamily="50" charset="-128"/>
                <a:cs typeface="Times New Roman" pitchFamily="18" charset="0"/>
              </a:rPr>
              <a:t> </a:t>
            </a:r>
            <a:r>
              <a:rPr kumimoji="1" lang="en-US" altLang="ja-JP" sz="1000" b="0" i="0" u="none" strike="noStrike" cap="none" normalizeH="0" baseline="0" dirty="0" smtClean="0">
                <a:ln>
                  <a:noFill/>
                </a:ln>
                <a:solidFill>
                  <a:srgbClr val="CF0F2C"/>
                </a:solidFill>
                <a:effectLst/>
                <a:latin typeface="Impact" pitchFamily="34" charset="0"/>
                <a:ea typeface="游ゴシック Medium" pitchFamily="50" charset="-128"/>
                <a:cs typeface="Times New Roman" pitchFamily="18" charset="0"/>
              </a:rPr>
              <a:t>15,290</a:t>
            </a:r>
            <a:r>
              <a:rPr kumimoji="1" lang="ja-JP" altLang="en-US" sz="800" b="1" i="0" u="none" strike="noStrike" cap="none" normalizeH="0" baseline="0" dirty="0" smtClean="0">
                <a:ln>
                  <a:noFill/>
                </a:ln>
                <a:solidFill>
                  <a:srgbClr val="CF0F2C"/>
                </a:solidFill>
                <a:effectLst/>
                <a:latin typeface="游ゴシック Medium" pitchFamily="50" charset="-128"/>
                <a:ea typeface="游ゴシック Medium" pitchFamily="50" charset="-128"/>
                <a:cs typeface="Times New Roman" pitchFamily="18" charset="0"/>
              </a:rPr>
              <a:t>円</a:t>
            </a:r>
            <a:r>
              <a:rPr kumimoji="1" lang="ja-JP" altLang="en-US" sz="1000" b="1" i="0" u="none" strike="noStrike" cap="none" normalizeH="0" baseline="0" dirty="0" smtClean="0">
                <a:ln>
                  <a:noFill/>
                </a:ln>
                <a:solidFill>
                  <a:srgbClr val="CF0F2C"/>
                </a:solidFill>
                <a:effectLst/>
                <a:latin typeface="游ゴシック Medium" pitchFamily="50" charset="-128"/>
                <a:ea typeface="游ゴシック Medium" pitchFamily="50" charset="-128"/>
                <a:cs typeface="Times New Roman" pitchFamily="18" charset="0"/>
              </a:rPr>
              <a:t> ⇒</a:t>
            </a:r>
            <a:r>
              <a:rPr kumimoji="1" lang="ja-JP" altLang="en-US" sz="1000" b="1" i="0" u="none" strike="noStrike" cap="none" normalizeH="0" baseline="0" dirty="0" smtClean="0">
                <a:ln>
                  <a:noFill/>
                </a:ln>
                <a:solidFill>
                  <a:srgbClr val="CF0F2C"/>
                </a:solidFill>
                <a:effectLst/>
                <a:latin typeface="Arial Black" pitchFamily="34" charset="0"/>
                <a:ea typeface="游ゴシック Medium" pitchFamily="50" charset="-128"/>
                <a:cs typeface="Times New Roman" pitchFamily="18" charset="0"/>
              </a:rPr>
              <a:t> </a:t>
            </a:r>
            <a:r>
              <a:rPr kumimoji="1" lang="en-US" altLang="ja-JP" sz="2600" b="0" i="0" u="none" strike="noStrike" cap="none" normalizeH="0" baseline="0" dirty="0" smtClean="0">
                <a:ln>
                  <a:noFill/>
                </a:ln>
                <a:solidFill>
                  <a:srgbClr val="DD0011"/>
                </a:solidFill>
                <a:effectLst/>
                <a:latin typeface="Impact" pitchFamily="34" charset="0"/>
                <a:ea typeface="游ゴシック Medium" pitchFamily="50" charset="-128"/>
                <a:cs typeface="Times New Roman" pitchFamily="18" charset="0"/>
              </a:rPr>
              <a:t>12,232</a:t>
            </a:r>
            <a:r>
              <a:rPr kumimoji="1" lang="ja-JP" altLang="en-US" sz="1000" b="1" i="0" u="none" strike="noStrike" cap="none" normalizeH="0" baseline="0" dirty="0" smtClean="0">
                <a:ln>
                  <a:noFill/>
                </a:ln>
                <a:solidFill>
                  <a:srgbClr val="DD0011"/>
                </a:solidFill>
                <a:effectLst/>
                <a:latin typeface="HGｺﾞｼｯｸE" pitchFamily="49" charset="-128"/>
                <a:ea typeface="HGｺﾞｼｯｸE" pitchFamily="49" charset="-128"/>
                <a:cs typeface="Times New Roman" pitchFamily="18" charset="0"/>
              </a:rPr>
              <a:t>円</a:t>
            </a:r>
            <a:r>
              <a:rPr kumimoji="1" lang="ja-JP" altLang="en-US" sz="800" b="1" i="0" u="none" strike="noStrike" cap="none" normalizeH="0" baseline="0" dirty="0" smtClean="0">
                <a:ln>
                  <a:noFill/>
                </a:ln>
                <a:solidFill>
                  <a:srgbClr val="CF0F2C"/>
                </a:solidFill>
                <a:effectLst/>
                <a:latin typeface="HGｺﾞｼｯｸE" pitchFamily="49" charset="-128"/>
                <a:ea typeface="HGｺﾞｼｯｸE" pitchFamily="49" charset="-128"/>
                <a:cs typeface="Times New Roman" pitchFamily="18" charset="0"/>
              </a:rPr>
              <a:t>（税込）</a:t>
            </a:r>
            <a:endParaRPr kumimoji="1" lang="ja-JP" altLang="en-US" sz="1800" b="0" i="0" u="none" strike="noStrike" cap="none" normalizeH="0" baseline="0" dirty="0" smtClean="0">
              <a:ln>
                <a:noFill/>
              </a:ln>
              <a:solidFill>
                <a:srgbClr val="CF0F2C"/>
              </a:solidFill>
              <a:effectLst/>
              <a:latin typeface="Arial" pitchFamily="34" charset="0"/>
              <a:ea typeface="ＭＳ Ｐゴシック" pitchFamily="50" charset="-128"/>
              <a:cs typeface="ＭＳ Ｐゴシック" pitchFamily="50" charset="-128"/>
            </a:endParaRPr>
          </a:p>
        </p:txBody>
      </p:sp>
      <p:sp>
        <p:nvSpPr>
          <p:cNvPr id="50" name="Text Box 130"/>
          <p:cNvSpPr txBox="1">
            <a:spLocks noChangeArrowheads="1"/>
          </p:cNvSpPr>
          <p:nvPr/>
        </p:nvSpPr>
        <p:spPr bwMode="auto">
          <a:xfrm>
            <a:off x="3601911" y="4993556"/>
            <a:ext cx="3163935" cy="3914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ja-JP" altLang="ja-JP" sz="900" b="1" i="0" u="none" strike="noStrike" cap="none" normalizeH="0" baseline="0" dirty="0" smtClean="0">
                <a:ln>
                  <a:noFill/>
                </a:ln>
                <a:solidFill>
                  <a:srgbClr val="CF0F2C"/>
                </a:solidFill>
                <a:effectLst/>
                <a:latin typeface="游ゴシック Medium" pitchFamily="50" charset="-128"/>
                <a:ea typeface="游ゴシック Medium" pitchFamily="50" charset="-128"/>
                <a:cs typeface="Times New Roman" pitchFamily="18" charset="0"/>
              </a:rPr>
              <a:t>普通車　</a:t>
            </a:r>
            <a:r>
              <a:rPr kumimoji="1" lang="ja-JP" altLang="ja-JP" sz="1000" b="1" i="0" u="none" strike="noStrike" cap="none" normalizeH="0" baseline="0" dirty="0" smtClean="0">
                <a:ln>
                  <a:noFill/>
                </a:ln>
                <a:solidFill>
                  <a:srgbClr val="CF0F2C"/>
                </a:solidFill>
                <a:effectLst/>
                <a:latin typeface="游ゴシック Medium" pitchFamily="50" charset="-128"/>
                <a:ea typeface="游ゴシック Medium" pitchFamily="50" charset="-128"/>
                <a:cs typeface="Times New Roman" pitchFamily="18" charset="0"/>
              </a:rPr>
              <a:t> </a:t>
            </a:r>
            <a:r>
              <a:rPr kumimoji="1" lang="en-US" altLang="ja-JP" sz="1000" b="0" i="0" u="none" strike="noStrike" cap="none" normalizeH="0" baseline="0" dirty="0" smtClean="0">
                <a:ln>
                  <a:noFill/>
                </a:ln>
                <a:solidFill>
                  <a:srgbClr val="CF0F2C"/>
                </a:solidFill>
                <a:effectLst/>
                <a:latin typeface="Impact" pitchFamily="34" charset="0"/>
                <a:ea typeface="游ゴシック Medium" pitchFamily="50" charset="-128"/>
                <a:cs typeface="Times New Roman" pitchFamily="18" charset="0"/>
              </a:rPr>
              <a:t>18,260</a:t>
            </a:r>
            <a:r>
              <a:rPr kumimoji="1" lang="ja-JP" altLang="en-US" sz="800" b="1" i="0" u="none" strike="noStrike" cap="none" normalizeH="0" baseline="0" dirty="0" smtClean="0">
                <a:ln>
                  <a:noFill/>
                </a:ln>
                <a:solidFill>
                  <a:srgbClr val="CF0F2C"/>
                </a:solidFill>
                <a:effectLst/>
                <a:latin typeface="游ゴシック Medium" pitchFamily="50" charset="-128"/>
                <a:ea typeface="游ゴシック Medium" pitchFamily="50" charset="-128"/>
                <a:cs typeface="Times New Roman" pitchFamily="18" charset="0"/>
              </a:rPr>
              <a:t>円</a:t>
            </a:r>
            <a:r>
              <a:rPr kumimoji="1" lang="ja-JP" altLang="en-US" sz="1000" b="1" i="0" u="none" strike="noStrike" cap="none" normalizeH="0" baseline="0" dirty="0" smtClean="0">
                <a:ln>
                  <a:noFill/>
                </a:ln>
                <a:solidFill>
                  <a:srgbClr val="CF0F2C"/>
                </a:solidFill>
                <a:effectLst/>
                <a:latin typeface="游ゴシック Medium" pitchFamily="50" charset="-128"/>
                <a:ea typeface="游ゴシック Medium" pitchFamily="50" charset="-128"/>
                <a:cs typeface="Times New Roman" pitchFamily="18" charset="0"/>
              </a:rPr>
              <a:t> ⇒</a:t>
            </a:r>
            <a:r>
              <a:rPr kumimoji="1" lang="ja-JP" altLang="en-US" sz="1000" b="1" i="0" u="none" strike="noStrike" cap="none" normalizeH="0" baseline="0" dirty="0" smtClean="0">
                <a:ln>
                  <a:noFill/>
                </a:ln>
                <a:solidFill>
                  <a:srgbClr val="CF0F2C"/>
                </a:solidFill>
                <a:effectLst/>
                <a:latin typeface="Arial Black" pitchFamily="34" charset="0"/>
                <a:ea typeface="游ゴシック Medium" pitchFamily="50" charset="-128"/>
                <a:cs typeface="Times New Roman" pitchFamily="18" charset="0"/>
              </a:rPr>
              <a:t> </a:t>
            </a:r>
            <a:r>
              <a:rPr kumimoji="1" lang="en-US" altLang="ja-JP" sz="2600" b="0" i="0" u="none" strike="noStrike" cap="none" normalizeH="0" baseline="0" dirty="0" smtClean="0">
                <a:ln>
                  <a:noFill/>
                </a:ln>
                <a:solidFill>
                  <a:srgbClr val="DD0011"/>
                </a:solidFill>
                <a:effectLst/>
                <a:latin typeface="Impact" pitchFamily="34" charset="0"/>
                <a:ea typeface="游ゴシック Medium" pitchFamily="50" charset="-128"/>
                <a:cs typeface="Times New Roman" pitchFamily="18" charset="0"/>
              </a:rPr>
              <a:t>14,608</a:t>
            </a:r>
            <a:r>
              <a:rPr kumimoji="1" lang="ja-JP" altLang="en-US" sz="1000" b="1" i="0" u="none" strike="noStrike" cap="none" normalizeH="0" baseline="0" dirty="0" smtClean="0">
                <a:ln>
                  <a:noFill/>
                </a:ln>
                <a:solidFill>
                  <a:srgbClr val="DD0011"/>
                </a:solidFill>
                <a:effectLst/>
                <a:latin typeface="HGｺﾞｼｯｸE" pitchFamily="49" charset="-128"/>
                <a:ea typeface="HGｺﾞｼｯｸE" pitchFamily="49" charset="-128"/>
                <a:cs typeface="Times New Roman" pitchFamily="18" charset="0"/>
              </a:rPr>
              <a:t>円</a:t>
            </a:r>
            <a:r>
              <a:rPr kumimoji="1" lang="ja-JP" altLang="en-US" sz="800" b="1" i="0" u="none" strike="noStrike" cap="none" normalizeH="0" baseline="0" dirty="0" smtClean="0">
                <a:ln>
                  <a:noFill/>
                </a:ln>
                <a:solidFill>
                  <a:srgbClr val="CF0F2C"/>
                </a:solidFill>
                <a:effectLst/>
                <a:latin typeface="HGｺﾞｼｯｸE" pitchFamily="49" charset="-128"/>
                <a:ea typeface="HGｺﾞｼｯｸE" pitchFamily="49" charset="-128"/>
                <a:cs typeface="Times New Roman" pitchFamily="18" charset="0"/>
              </a:rPr>
              <a:t>（税込）</a:t>
            </a:r>
            <a:endParaRPr kumimoji="1" lang="ja-JP" altLang="en-US" sz="1800" b="0" i="0" u="none" strike="noStrike" cap="none" normalizeH="0" baseline="0" dirty="0" smtClean="0">
              <a:ln>
                <a:noFill/>
              </a:ln>
              <a:solidFill>
                <a:srgbClr val="CF0F2C"/>
              </a:solidFill>
              <a:effectLst/>
              <a:latin typeface="Arial" pitchFamily="34" charset="0"/>
              <a:ea typeface="ＭＳ Ｐゴシック" pitchFamily="50" charset="-128"/>
              <a:cs typeface="ＭＳ Ｐゴシック" pitchFamily="50" charset="-128"/>
            </a:endParaRPr>
          </a:p>
        </p:txBody>
      </p:sp>
      <p:sp>
        <p:nvSpPr>
          <p:cNvPr id="52" name="Text Box 128"/>
          <p:cNvSpPr txBox="1">
            <a:spLocks noChangeArrowheads="1"/>
          </p:cNvSpPr>
          <p:nvPr/>
        </p:nvSpPr>
        <p:spPr bwMode="auto">
          <a:xfrm>
            <a:off x="476672" y="6900391"/>
            <a:ext cx="2901950" cy="688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ja-JP" altLang="ja-JP" sz="800" b="1" i="0" u="none" strike="noStrike" cap="none" normalizeH="0" baseline="0" dirty="0" smtClean="0">
                <a:ln>
                  <a:noFill/>
                </a:ln>
                <a:solidFill>
                  <a:srgbClr val="DFCC1D"/>
                </a:solidFill>
                <a:effectLst/>
                <a:latin typeface="游ゴシック Medium" pitchFamily="50" charset="-128"/>
                <a:ea typeface="游ゴシック Medium" pitchFamily="50" charset="-128"/>
                <a:cs typeface="Times New Roman" pitchFamily="18" charset="0"/>
              </a:rPr>
              <a:t>通常価格</a:t>
            </a:r>
            <a:r>
              <a:rPr kumimoji="1" lang="ja-JP" altLang="ja-JP" sz="1000" b="1" i="0" u="none" strike="noStrike" cap="none" normalizeH="0" baseline="0" dirty="0" smtClean="0">
                <a:ln>
                  <a:noFill/>
                </a:ln>
                <a:solidFill>
                  <a:srgbClr val="DFCC1D"/>
                </a:solidFill>
                <a:effectLst/>
                <a:latin typeface="游ゴシック Medium" pitchFamily="50" charset="-128"/>
                <a:ea typeface="游ゴシック Medium" pitchFamily="50" charset="-128"/>
                <a:cs typeface="Times New Roman" pitchFamily="18" charset="0"/>
              </a:rPr>
              <a:t> </a:t>
            </a:r>
            <a:r>
              <a:rPr kumimoji="1" lang="en-US" altLang="ja-JP" sz="1000" b="0" i="0" u="none" strike="noStrike" cap="none" normalizeH="0" baseline="0" dirty="0" smtClean="0">
                <a:ln>
                  <a:noFill/>
                </a:ln>
                <a:solidFill>
                  <a:srgbClr val="DFCC1D"/>
                </a:solidFill>
                <a:effectLst/>
                <a:latin typeface="Impact" pitchFamily="34" charset="0"/>
                <a:ea typeface="游ゴシック Medium" pitchFamily="50" charset="-128"/>
                <a:cs typeface="Times New Roman" pitchFamily="18" charset="0"/>
              </a:rPr>
              <a:t>55,880</a:t>
            </a:r>
            <a:r>
              <a:rPr kumimoji="1" lang="ja-JP" altLang="en-US" sz="800" b="1" i="0" u="none" strike="noStrike" cap="none" normalizeH="0" baseline="0" dirty="0" smtClean="0">
                <a:ln>
                  <a:noFill/>
                </a:ln>
                <a:solidFill>
                  <a:srgbClr val="DFCC1D"/>
                </a:solidFill>
                <a:effectLst/>
                <a:latin typeface="游ゴシック Medium" pitchFamily="50" charset="-128"/>
                <a:ea typeface="游ゴシック Medium" pitchFamily="50" charset="-128"/>
                <a:cs typeface="Times New Roman" pitchFamily="18" charset="0"/>
              </a:rPr>
              <a:t>円</a:t>
            </a:r>
            <a:r>
              <a:rPr kumimoji="1" lang="ja-JP" altLang="en-US" sz="1000" b="1" i="0" u="none" strike="noStrike" cap="none" normalizeH="0" baseline="0" dirty="0" smtClean="0">
                <a:ln>
                  <a:noFill/>
                </a:ln>
                <a:solidFill>
                  <a:srgbClr val="DFCC1D"/>
                </a:solidFill>
                <a:effectLst/>
                <a:latin typeface="游ゴシック Medium" pitchFamily="50" charset="-128"/>
                <a:ea typeface="游ゴシック Medium" pitchFamily="50" charset="-128"/>
                <a:cs typeface="Times New Roman" pitchFamily="18" charset="0"/>
              </a:rPr>
              <a:t> ⇒</a:t>
            </a:r>
            <a:r>
              <a:rPr kumimoji="1" lang="ja-JP" altLang="en-US" sz="1000" b="1" i="0" u="none" strike="noStrike" cap="none" normalizeH="0" baseline="0" dirty="0" smtClean="0">
                <a:ln>
                  <a:noFill/>
                </a:ln>
                <a:solidFill>
                  <a:srgbClr val="DFCC1D"/>
                </a:solidFill>
                <a:effectLst/>
                <a:latin typeface="Arial Black" pitchFamily="34" charset="0"/>
                <a:ea typeface="游ゴシック Medium" pitchFamily="50" charset="-128"/>
                <a:cs typeface="Times New Roman" pitchFamily="18" charset="0"/>
              </a:rPr>
              <a:t>    </a:t>
            </a:r>
            <a:r>
              <a:rPr kumimoji="1" lang="ja-JP" altLang="en-US" sz="1400" b="1" i="0" u="none" strike="noStrike" cap="none" normalizeH="0" baseline="0" dirty="0" smtClean="0">
                <a:ln>
                  <a:noFill/>
                </a:ln>
                <a:solidFill>
                  <a:srgbClr val="DFCC1D"/>
                </a:solidFill>
                <a:effectLst/>
                <a:latin typeface="Arial Black" pitchFamily="34" charset="0"/>
                <a:ea typeface="游ゴシック Medium" pitchFamily="50" charset="-128"/>
                <a:cs typeface="Times New Roman" pitchFamily="18" charset="0"/>
              </a:rPr>
              <a:t> </a:t>
            </a:r>
            <a:r>
              <a:rPr kumimoji="1" lang="en-US" altLang="ja-JP" sz="2600" b="0" i="0" u="none" strike="noStrike" cap="none" normalizeH="0" baseline="0" dirty="0" smtClean="0">
                <a:ln>
                  <a:noFill/>
                </a:ln>
                <a:solidFill>
                  <a:srgbClr val="DD0011"/>
                </a:solidFill>
                <a:effectLst/>
                <a:latin typeface="Impact" pitchFamily="34" charset="0"/>
                <a:ea typeface="游ゴシック Medium" pitchFamily="50" charset="-128"/>
                <a:cs typeface="Times New Roman" pitchFamily="18" charset="0"/>
              </a:rPr>
              <a:t>37,400</a:t>
            </a:r>
            <a:r>
              <a:rPr kumimoji="1" lang="ja-JP" altLang="en-US" sz="1000" b="1" i="0" u="none" strike="noStrike" cap="none" normalizeH="0" baseline="0" dirty="0" smtClean="0">
                <a:ln>
                  <a:noFill/>
                </a:ln>
                <a:solidFill>
                  <a:srgbClr val="DD0011"/>
                </a:solidFill>
                <a:effectLst/>
                <a:latin typeface="HGｺﾞｼｯｸE" pitchFamily="49" charset="-128"/>
                <a:ea typeface="HGｺﾞｼｯｸE" pitchFamily="49" charset="-128"/>
                <a:cs typeface="Times New Roman" pitchFamily="18" charset="0"/>
              </a:rPr>
              <a:t>円</a:t>
            </a:r>
            <a:r>
              <a:rPr kumimoji="1" lang="ja-JP" altLang="en-US" sz="600" b="1" i="0" u="none" strike="noStrike" cap="none" normalizeH="0" baseline="0" dirty="0" smtClean="0">
                <a:ln>
                  <a:noFill/>
                </a:ln>
                <a:solidFill>
                  <a:srgbClr val="DFCC1D"/>
                </a:solidFill>
                <a:effectLst/>
                <a:latin typeface="HGｺﾞｼｯｸE" pitchFamily="49" charset="-128"/>
                <a:ea typeface="HGｺﾞｼｯｸE" pitchFamily="49" charset="-128"/>
                <a:cs typeface="Times New Roman" pitchFamily="18" charset="0"/>
              </a:rPr>
              <a:t>（税込）</a:t>
            </a:r>
            <a:endParaRPr kumimoji="1" lang="ja-JP" altLang="en-US" sz="1400" b="0" i="0" u="none" strike="noStrike" cap="none" normalizeH="0" baseline="0" dirty="0" smtClean="0">
              <a:ln>
                <a:noFill/>
              </a:ln>
              <a:solidFill>
                <a:srgbClr val="DFCC1D"/>
              </a:solidFill>
              <a:effectLst/>
              <a:latin typeface="Arial" pitchFamily="34" charset="0"/>
              <a:ea typeface="ＭＳ Ｐゴシック" pitchFamily="50" charset="-128"/>
              <a:cs typeface="ＭＳ Ｐゴシック" pitchFamily="50" charset="-128"/>
            </a:endParaRPr>
          </a:p>
        </p:txBody>
      </p:sp>
      <p:sp>
        <p:nvSpPr>
          <p:cNvPr id="53" name="Text Box 127"/>
          <p:cNvSpPr txBox="1">
            <a:spLocks noChangeArrowheads="1"/>
          </p:cNvSpPr>
          <p:nvPr/>
        </p:nvSpPr>
        <p:spPr bwMode="auto">
          <a:xfrm>
            <a:off x="404665" y="6897216"/>
            <a:ext cx="1152128" cy="317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ja-JP" altLang="ja-JP" sz="1200" b="1" i="0" u="none" strike="noStrike" cap="none" normalizeH="0" baseline="0" dirty="0" smtClean="0">
                <a:ln>
                  <a:noFill/>
                </a:ln>
                <a:solidFill>
                  <a:srgbClr val="DFCC1D"/>
                </a:solidFill>
                <a:effectLst/>
                <a:latin typeface="HGｺﾞｼｯｸE" pitchFamily="49" charset="-128"/>
                <a:ea typeface="HGｺﾞｼｯｸE" pitchFamily="49" charset="-128"/>
                <a:cs typeface="Times New Roman" pitchFamily="18" charset="0"/>
              </a:rPr>
              <a:t>◎</a:t>
            </a:r>
            <a:r>
              <a:rPr kumimoji="1" lang="en-US" altLang="ja-JP" sz="1000" b="1" i="0" u="none" strike="noStrike" cap="none" normalizeH="0" baseline="0" dirty="0" smtClean="0">
                <a:ln>
                  <a:noFill/>
                </a:ln>
                <a:solidFill>
                  <a:srgbClr val="DFCC1D"/>
                </a:solidFill>
                <a:effectLst/>
                <a:latin typeface="Arial Black" pitchFamily="34" charset="0"/>
                <a:ea typeface="HGｺﾞｼｯｸE" pitchFamily="49" charset="-128"/>
                <a:cs typeface="Times New Roman" pitchFamily="18" charset="0"/>
              </a:rPr>
              <a:t>155/65R14</a:t>
            </a:r>
            <a:endParaRPr kumimoji="1" lang="en-US" altLang="ja-JP" sz="1200" b="0" i="0" u="none" strike="noStrike" cap="none" normalizeH="0" baseline="0" dirty="0" smtClean="0">
              <a:ln>
                <a:noFill/>
              </a:ln>
              <a:solidFill>
                <a:srgbClr val="DFCC1D"/>
              </a:solidFill>
              <a:effectLst/>
              <a:latin typeface="Arial" pitchFamily="34" charset="0"/>
              <a:ea typeface="ＭＳ Ｐゴシック" pitchFamily="50" charset="-128"/>
              <a:cs typeface="ＭＳ Ｐゴシック" pitchFamily="50" charset="-128"/>
            </a:endParaRPr>
          </a:p>
        </p:txBody>
      </p:sp>
      <p:sp>
        <p:nvSpPr>
          <p:cNvPr id="54" name="Text Box 126"/>
          <p:cNvSpPr txBox="1">
            <a:spLocks noChangeArrowheads="1"/>
          </p:cNvSpPr>
          <p:nvPr/>
        </p:nvSpPr>
        <p:spPr bwMode="auto">
          <a:xfrm>
            <a:off x="459358" y="7432377"/>
            <a:ext cx="3040086" cy="688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ja-JP" altLang="ja-JP" sz="800" b="1" i="0" u="none" strike="noStrike" cap="none" normalizeH="0" baseline="0" dirty="0" smtClean="0">
                <a:ln>
                  <a:noFill/>
                </a:ln>
                <a:solidFill>
                  <a:srgbClr val="DFCC1D"/>
                </a:solidFill>
                <a:effectLst/>
                <a:latin typeface="游ゴシック Medium" pitchFamily="50" charset="-128"/>
                <a:ea typeface="游ゴシック Medium" pitchFamily="50" charset="-128"/>
                <a:cs typeface="Times New Roman" pitchFamily="18" charset="0"/>
              </a:rPr>
              <a:t>通常価格</a:t>
            </a:r>
            <a:r>
              <a:rPr kumimoji="1" lang="ja-JP" altLang="ja-JP" sz="1000" b="1" i="0" u="none" strike="noStrike" cap="none" normalizeH="0" baseline="0" dirty="0" smtClean="0">
                <a:ln>
                  <a:noFill/>
                </a:ln>
                <a:solidFill>
                  <a:srgbClr val="DFCC1D"/>
                </a:solidFill>
                <a:effectLst/>
                <a:latin typeface="游ゴシック Medium" pitchFamily="50" charset="-128"/>
                <a:ea typeface="游ゴシック Medium" pitchFamily="50" charset="-128"/>
                <a:cs typeface="Times New Roman" pitchFamily="18" charset="0"/>
              </a:rPr>
              <a:t> </a:t>
            </a:r>
            <a:r>
              <a:rPr kumimoji="1" lang="en-US" altLang="ja-JP" sz="1000" b="0" i="0" u="none" strike="noStrike" cap="none" normalizeH="0" baseline="0" dirty="0" smtClean="0">
                <a:ln>
                  <a:noFill/>
                </a:ln>
                <a:solidFill>
                  <a:srgbClr val="DFCC1D"/>
                </a:solidFill>
                <a:effectLst/>
                <a:latin typeface="Impact" pitchFamily="34" charset="0"/>
                <a:ea typeface="游ゴシック Medium" pitchFamily="50" charset="-128"/>
                <a:cs typeface="Times New Roman" pitchFamily="18" charset="0"/>
              </a:rPr>
              <a:t>67,760</a:t>
            </a:r>
            <a:r>
              <a:rPr kumimoji="1" lang="ja-JP" altLang="en-US" sz="800" b="1" i="0" u="none" strike="noStrike" cap="none" normalizeH="0" baseline="0" dirty="0" smtClean="0">
                <a:ln>
                  <a:noFill/>
                </a:ln>
                <a:solidFill>
                  <a:srgbClr val="DFCC1D"/>
                </a:solidFill>
                <a:effectLst/>
                <a:latin typeface="游ゴシック Medium" pitchFamily="50" charset="-128"/>
                <a:ea typeface="游ゴシック Medium" pitchFamily="50" charset="-128"/>
                <a:cs typeface="Times New Roman" pitchFamily="18" charset="0"/>
              </a:rPr>
              <a:t>円</a:t>
            </a:r>
            <a:r>
              <a:rPr kumimoji="1" lang="ja-JP" altLang="en-US" sz="1000" b="1" i="0" u="none" strike="noStrike" cap="none" normalizeH="0" baseline="0" dirty="0" smtClean="0">
                <a:ln>
                  <a:noFill/>
                </a:ln>
                <a:solidFill>
                  <a:srgbClr val="DFCC1D"/>
                </a:solidFill>
                <a:effectLst/>
                <a:latin typeface="游ゴシック Medium" pitchFamily="50" charset="-128"/>
                <a:ea typeface="游ゴシック Medium" pitchFamily="50" charset="-128"/>
                <a:cs typeface="Times New Roman" pitchFamily="18" charset="0"/>
              </a:rPr>
              <a:t> ⇒</a:t>
            </a:r>
            <a:r>
              <a:rPr kumimoji="1" lang="ja-JP" altLang="en-US" sz="1000" b="1" i="0" u="none" strike="noStrike" cap="none" normalizeH="0" baseline="0" dirty="0" smtClean="0">
                <a:ln>
                  <a:noFill/>
                </a:ln>
                <a:solidFill>
                  <a:srgbClr val="DFCC1D"/>
                </a:solidFill>
                <a:effectLst/>
                <a:latin typeface="Arial Black" pitchFamily="34" charset="0"/>
                <a:ea typeface="游ゴシック Medium" pitchFamily="50" charset="-128"/>
                <a:cs typeface="Times New Roman" pitchFamily="18" charset="0"/>
              </a:rPr>
              <a:t>      </a:t>
            </a:r>
            <a:r>
              <a:rPr lang="en-US" altLang="ja-JP" sz="2600" dirty="0" smtClean="0">
                <a:solidFill>
                  <a:srgbClr val="DD0011"/>
                </a:solidFill>
                <a:latin typeface="Impact" pitchFamily="34" charset="0"/>
                <a:ea typeface="游ゴシック Medium" pitchFamily="50" charset="-128"/>
                <a:cs typeface="Times New Roman" pitchFamily="18" charset="0"/>
              </a:rPr>
              <a:t>59</a:t>
            </a:r>
            <a:r>
              <a:rPr kumimoji="1" lang="en-US" altLang="ja-JP" sz="2600" b="0" i="0" u="none" strike="noStrike" cap="none" normalizeH="0" baseline="0" dirty="0" smtClean="0">
                <a:ln>
                  <a:noFill/>
                </a:ln>
                <a:solidFill>
                  <a:srgbClr val="DD0011"/>
                </a:solidFill>
                <a:effectLst/>
                <a:latin typeface="Impact" pitchFamily="34" charset="0"/>
                <a:ea typeface="游ゴシック Medium" pitchFamily="50" charset="-128"/>
                <a:cs typeface="Times New Roman" pitchFamily="18" charset="0"/>
              </a:rPr>
              <a:t>,840</a:t>
            </a:r>
            <a:r>
              <a:rPr kumimoji="1" lang="ja-JP" altLang="en-US" sz="1000" b="1" i="0" u="none" strike="noStrike" cap="none" normalizeH="0" baseline="0" dirty="0" smtClean="0">
                <a:ln>
                  <a:noFill/>
                </a:ln>
                <a:solidFill>
                  <a:srgbClr val="DD0011"/>
                </a:solidFill>
                <a:effectLst/>
                <a:latin typeface="HGｺﾞｼｯｸE" pitchFamily="49" charset="-128"/>
                <a:ea typeface="HGｺﾞｼｯｸE" pitchFamily="49" charset="-128"/>
                <a:cs typeface="Times New Roman" pitchFamily="18" charset="0"/>
              </a:rPr>
              <a:t>円</a:t>
            </a:r>
            <a:r>
              <a:rPr kumimoji="1" lang="ja-JP" altLang="en-US" sz="600" b="1" i="0" u="none" strike="noStrike" cap="none" normalizeH="0" baseline="0" dirty="0" smtClean="0">
                <a:solidFill>
                  <a:srgbClr val="DFCC1D"/>
                </a:solidFill>
                <a:effectLst/>
                <a:latin typeface="HGｺﾞｼｯｸE" pitchFamily="49" charset="-128"/>
                <a:ea typeface="HGｺﾞｼｯｸE" pitchFamily="49" charset="-128"/>
                <a:cs typeface="Times New Roman" pitchFamily="18" charset="0"/>
              </a:rPr>
              <a:t>（税込）</a:t>
            </a:r>
            <a:endParaRPr kumimoji="1" lang="ja-JP" altLang="en-US" sz="1400" b="0" i="0" u="none" strike="noStrike" cap="none" normalizeH="0" baseline="0" dirty="0" smtClean="0">
              <a:solidFill>
                <a:srgbClr val="DFCC1D"/>
              </a:solidFill>
              <a:effectLst/>
              <a:latin typeface="Arial" pitchFamily="34" charset="0"/>
              <a:ea typeface="ＭＳ Ｐゴシック" pitchFamily="50" charset="-128"/>
              <a:cs typeface="ＭＳ Ｐゴシック" pitchFamily="50" charset="-128"/>
            </a:endParaRPr>
          </a:p>
        </p:txBody>
      </p:sp>
      <p:sp>
        <p:nvSpPr>
          <p:cNvPr id="55" name="Text Box 125"/>
          <p:cNvSpPr txBox="1">
            <a:spLocks noChangeArrowheads="1"/>
          </p:cNvSpPr>
          <p:nvPr/>
        </p:nvSpPr>
        <p:spPr bwMode="auto">
          <a:xfrm>
            <a:off x="404664" y="7443713"/>
            <a:ext cx="1152128" cy="317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ja-JP" altLang="ja-JP" sz="1050" b="1" i="0" u="none" strike="noStrike" cap="none" normalizeH="0" baseline="0" dirty="0" smtClean="0">
                <a:ln>
                  <a:noFill/>
                </a:ln>
                <a:solidFill>
                  <a:srgbClr val="DFCC1D"/>
                </a:solidFill>
                <a:effectLst/>
                <a:latin typeface="HGｺﾞｼｯｸE" pitchFamily="49" charset="-128"/>
                <a:ea typeface="HGｺﾞｼｯｸE" pitchFamily="49" charset="-128"/>
                <a:cs typeface="Times New Roman" pitchFamily="18" charset="0"/>
              </a:rPr>
              <a:t>◎</a:t>
            </a:r>
            <a:r>
              <a:rPr kumimoji="1" lang="en-US" altLang="ja-JP" sz="1050" b="1" i="0" u="none" strike="noStrike" cap="none" normalizeH="0" baseline="0" dirty="0" smtClean="0">
                <a:ln>
                  <a:noFill/>
                </a:ln>
                <a:solidFill>
                  <a:srgbClr val="DFCC1D"/>
                </a:solidFill>
                <a:effectLst/>
                <a:latin typeface="Arial Black" pitchFamily="34" charset="0"/>
                <a:ea typeface="HGｺﾞｼｯｸE" pitchFamily="49" charset="-128"/>
                <a:cs typeface="Times New Roman" pitchFamily="18" charset="0"/>
              </a:rPr>
              <a:t>155/65R15</a:t>
            </a:r>
            <a:endParaRPr kumimoji="1" lang="en-US" altLang="ja-JP" sz="1400" b="0" i="0" u="none" strike="noStrike" cap="none" normalizeH="0" baseline="0" dirty="0" smtClean="0">
              <a:ln>
                <a:noFill/>
              </a:ln>
              <a:solidFill>
                <a:srgbClr val="DFCC1D"/>
              </a:solidFill>
              <a:effectLst/>
              <a:latin typeface="Arial" pitchFamily="34" charset="0"/>
              <a:ea typeface="ＭＳ Ｐゴシック" pitchFamily="50" charset="-128"/>
              <a:cs typeface="ＭＳ Ｐゴシック" pitchFamily="50" charset="-128"/>
            </a:endParaRPr>
          </a:p>
        </p:txBody>
      </p:sp>
      <p:sp>
        <p:nvSpPr>
          <p:cNvPr id="56" name="Text Box 124"/>
          <p:cNvSpPr txBox="1">
            <a:spLocks noChangeArrowheads="1"/>
          </p:cNvSpPr>
          <p:nvPr/>
        </p:nvSpPr>
        <p:spPr bwMode="auto">
          <a:xfrm>
            <a:off x="476672" y="7936433"/>
            <a:ext cx="3041650" cy="688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ja-JP" altLang="ja-JP" sz="800" b="1" i="0" u="none" strike="noStrike" cap="none" normalizeH="0" baseline="0" dirty="0" smtClean="0">
                <a:ln>
                  <a:noFill/>
                </a:ln>
                <a:solidFill>
                  <a:srgbClr val="DFCC1D"/>
                </a:solidFill>
                <a:effectLst/>
                <a:latin typeface="游ゴシック Medium" pitchFamily="50" charset="-128"/>
                <a:ea typeface="游ゴシック Medium" pitchFamily="50" charset="-128"/>
                <a:cs typeface="Times New Roman" pitchFamily="18" charset="0"/>
              </a:rPr>
              <a:t>通常価格</a:t>
            </a:r>
            <a:r>
              <a:rPr kumimoji="1" lang="ja-JP" altLang="ja-JP" sz="1000" b="1" i="0" u="none" strike="noStrike" cap="none" normalizeH="0" baseline="0" dirty="0" smtClean="0">
                <a:ln>
                  <a:noFill/>
                </a:ln>
                <a:solidFill>
                  <a:srgbClr val="DFCC1D"/>
                </a:solidFill>
                <a:effectLst/>
                <a:latin typeface="游ゴシック Medium" pitchFamily="50" charset="-128"/>
                <a:ea typeface="游ゴシック Medium" pitchFamily="50" charset="-128"/>
                <a:cs typeface="Times New Roman" pitchFamily="18" charset="0"/>
              </a:rPr>
              <a:t> </a:t>
            </a:r>
            <a:r>
              <a:rPr kumimoji="1" lang="en-US" altLang="ja-JP" sz="1000" b="0" i="0" u="none" strike="noStrike" cap="none" normalizeH="0" baseline="0" dirty="0" smtClean="0">
                <a:ln>
                  <a:noFill/>
                </a:ln>
                <a:solidFill>
                  <a:srgbClr val="DFCC1D"/>
                </a:solidFill>
                <a:effectLst/>
                <a:latin typeface="Impact" pitchFamily="34" charset="0"/>
                <a:ea typeface="游ゴシック Medium" pitchFamily="50" charset="-128"/>
                <a:cs typeface="Times New Roman" pitchFamily="18" charset="0"/>
              </a:rPr>
              <a:t>180,400</a:t>
            </a:r>
            <a:r>
              <a:rPr kumimoji="1" lang="ja-JP" altLang="en-US" sz="800" b="1" i="0" u="none" strike="noStrike" cap="none" normalizeH="0" baseline="0" dirty="0" smtClean="0">
                <a:ln>
                  <a:noFill/>
                </a:ln>
                <a:solidFill>
                  <a:srgbClr val="DFCC1D"/>
                </a:solidFill>
                <a:effectLst/>
                <a:latin typeface="游ゴシック Medium" pitchFamily="50" charset="-128"/>
                <a:ea typeface="游ゴシック Medium" pitchFamily="50" charset="-128"/>
                <a:cs typeface="Times New Roman" pitchFamily="18" charset="0"/>
              </a:rPr>
              <a:t>円</a:t>
            </a:r>
            <a:r>
              <a:rPr kumimoji="1" lang="ja-JP" altLang="en-US" sz="1000" b="1" i="0" u="none" strike="noStrike" cap="none" normalizeH="0" baseline="0" dirty="0" smtClean="0">
                <a:ln>
                  <a:noFill/>
                </a:ln>
                <a:solidFill>
                  <a:srgbClr val="DFCC1D"/>
                </a:solidFill>
                <a:effectLst/>
                <a:latin typeface="游ゴシック Medium" pitchFamily="50" charset="-128"/>
                <a:ea typeface="游ゴシック Medium" pitchFamily="50" charset="-128"/>
                <a:cs typeface="Times New Roman" pitchFamily="18" charset="0"/>
              </a:rPr>
              <a:t> ⇒</a:t>
            </a:r>
            <a:r>
              <a:rPr kumimoji="1" lang="ja-JP" altLang="en-US" sz="1000" b="1" i="0" u="none" strike="noStrike" cap="none" normalizeH="0" baseline="0" dirty="0" smtClean="0">
                <a:ln>
                  <a:noFill/>
                </a:ln>
                <a:solidFill>
                  <a:srgbClr val="DFCC1D"/>
                </a:solidFill>
                <a:effectLst/>
                <a:latin typeface="Arial Black" pitchFamily="34" charset="0"/>
                <a:ea typeface="游ゴシック Medium" pitchFamily="50" charset="-128"/>
                <a:cs typeface="Times New Roman" pitchFamily="18" charset="0"/>
              </a:rPr>
              <a:t> </a:t>
            </a:r>
            <a:r>
              <a:rPr lang="en-US" altLang="ja-JP" sz="1000" b="1" dirty="0">
                <a:solidFill>
                  <a:srgbClr val="DFCC1D"/>
                </a:solidFill>
                <a:latin typeface="Arial Black" pitchFamily="34" charset="0"/>
                <a:ea typeface="游ゴシック Medium" pitchFamily="50" charset="-128"/>
                <a:cs typeface="Times New Roman" pitchFamily="18" charset="0"/>
              </a:rPr>
              <a:t> </a:t>
            </a:r>
            <a:r>
              <a:rPr kumimoji="1" lang="en-US" altLang="ja-JP" sz="2600" b="0" i="0" u="none" strike="noStrike" cap="none" normalizeH="0" baseline="0" dirty="0" smtClean="0">
                <a:ln>
                  <a:noFill/>
                </a:ln>
                <a:solidFill>
                  <a:srgbClr val="DD0011"/>
                </a:solidFill>
                <a:effectLst/>
                <a:latin typeface="Impact" pitchFamily="34" charset="0"/>
                <a:ea typeface="游ゴシック Medium" pitchFamily="50" charset="-128"/>
                <a:cs typeface="Times New Roman" pitchFamily="18" charset="0"/>
              </a:rPr>
              <a:t>158,400</a:t>
            </a:r>
            <a:r>
              <a:rPr kumimoji="1" lang="ja-JP" altLang="en-US" sz="1000" b="1" i="0" u="none" strike="noStrike" cap="none" normalizeH="0" baseline="0" dirty="0" smtClean="0">
                <a:ln>
                  <a:noFill/>
                </a:ln>
                <a:solidFill>
                  <a:srgbClr val="DD0011"/>
                </a:solidFill>
                <a:effectLst/>
                <a:latin typeface="HGｺﾞｼｯｸE" pitchFamily="49" charset="-128"/>
                <a:ea typeface="HGｺﾞｼｯｸE" pitchFamily="49" charset="-128"/>
                <a:cs typeface="Times New Roman" pitchFamily="18" charset="0"/>
              </a:rPr>
              <a:t>円</a:t>
            </a:r>
            <a:r>
              <a:rPr kumimoji="1" lang="ja-JP" altLang="en-US" sz="600" b="1" i="0" u="none" strike="noStrike" cap="none" normalizeH="0" baseline="0" dirty="0" smtClean="0">
                <a:ln>
                  <a:noFill/>
                </a:ln>
                <a:solidFill>
                  <a:srgbClr val="DFCC1D"/>
                </a:solidFill>
                <a:effectLst/>
                <a:latin typeface="HGｺﾞｼｯｸE" pitchFamily="49" charset="-128"/>
                <a:ea typeface="HGｺﾞｼｯｸE" pitchFamily="49" charset="-128"/>
                <a:cs typeface="Times New Roman" pitchFamily="18" charset="0"/>
              </a:rPr>
              <a:t>（税込）</a:t>
            </a:r>
            <a:endParaRPr kumimoji="1" lang="ja-JP" altLang="en-US" sz="1400" b="0" i="0" u="none" strike="noStrike" cap="none" normalizeH="0" baseline="0" dirty="0" smtClean="0">
              <a:ln>
                <a:noFill/>
              </a:ln>
              <a:solidFill>
                <a:srgbClr val="DFCC1D"/>
              </a:solidFill>
              <a:effectLst/>
              <a:latin typeface="Arial" pitchFamily="34" charset="0"/>
              <a:ea typeface="ＭＳ Ｐゴシック" pitchFamily="50" charset="-128"/>
              <a:cs typeface="ＭＳ Ｐゴシック" pitchFamily="50" charset="-128"/>
            </a:endParaRPr>
          </a:p>
        </p:txBody>
      </p:sp>
      <p:sp>
        <p:nvSpPr>
          <p:cNvPr id="57" name="Text Box 123"/>
          <p:cNvSpPr txBox="1">
            <a:spLocks noChangeArrowheads="1"/>
          </p:cNvSpPr>
          <p:nvPr/>
        </p:nvSpPr>
        <p:spPr bwMode="auto">
          <a:xfrm>
            <a:off x="404664" y="7966211"/>
            <a:ext cx="1152128" cy="278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ja-JP" altLang="ja-JP" sz="1000" b="1" i="0" u="none" strike="noStrike" cap="none" normalizeH="0" baseline="0" dirty="0" smtClean="0">
                <a:ln>
                  <a:noFill/>
                </a:ln>
                <a:solidFill>
                  <a:srgbClr val="DFCC1D"/>
                </a:solidFill>
                <a:effectLst/>
                <a:latin typeface="HGｺﾞｼｯｸE" pitchFamily="49" charset="-128"/>
                <a:ea typeface="HGｺﾞｼｯｸE" pitchFamily="49" charset="-128"/>
                <a:cs typeface="Times New Roman" pitchFamily="18" charset="0"/>
              </a:rPr>
              <a:t>◎</a:t>
            </a:r>
            <a:r>
              <a:rPr kumimoji="1" lang="en-US" altLang="ja-JP" sz="1000" b="1" i="0" u="none" strike="noStrike" cap="none" normalizeH="0" baseline="0" dirty="0" smtClean="0">
                <a:ln>
                  <a:noFill/>
                </a:ln>
                <a:solidFill>
                  <a:srgbClr val="DFCC1D"/>
                </a:solidFill>
                <a:effectLst/>
                <a:latin typeface="Arial Black" pitchFamily="34" charset="0"/>
                <a:ea typeface="HGｺﾞｼｯｸE" pitchFamily="49" charset="-128"/>
                <a:cs typeface="Times New Roman" pitchFamily="18" charset="0"/>
              </a:rPr>
              <a:t>255/55R18</a:t>
            </a:r>
            <a:endParaRPr kumimoji="1" lang="en-US" altLang="ja-JP" sz="1200" b="0" i="0" u="none" strike="noStrike" cap="none" normalizeH="0" baseline="0" dirty="0" smtClean="0">
              <a:ln>
                <a:noFill/>
              </a:ln>
              <a:solidFill>
                <a:srgbClr val="DFCC1D"/>
              </a:solidFill>
              <a:effectLst/>
              <a:latin typeface="Arial" pitchFamily="34" charset="0"/>
              <a:ea typeface="ＭＳ Ｐゴシック" pitchFamily="50" charset="-128"/>
              <a:cs typeface="ＭＳ Ｐゴシック" pitchFamily="50" charset="-128"/>
            </a:endParaRPr>
          </a:p>
        </p:txBody>
      </p:sp>
      <p:sp>
        <p:nvSpPr>
          <p:cNvPr id="58" name="Text Box 122"/>
          <p:cNvSpPr txBox="1">
            <a:spLocks noChangeArrowheads="1"/>
          </p:cNvSpPr>
          <p:nvPr/>
        </p:nvSpPr>
        <p:spPr bwMode="auto">
          <a:xfrm>
            <a:off x="3683306" y="6786097"/>
            <a:ext cx="2841625" cy="688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ja-JP" altLang="ja-JP" sz="800" b="1" i="0" u="none" strike="noStrike" cap="none" normalizeH="0" baseline="0" dirty="0" smtClean="0">
                <a:ln>
                  <a:noFill/>
                </a:ln>
                <a:solidFill>
                  <a:srgbClr val="D2660D"/>
                </a:solidFill>
                <a:effectLst/>
                <a:latin typeface="游ゴシック Medium" pitchFamily="50" charset="-128"/>
                <a:ea typeface="游ゴシック Medium" pitchFamily="50" charset="-128"/>
                <a:cs typeface="Times New Roman" pitchFamily="18" charset="0"/>
              </a:rPr>
              <a:t>通常価格</a:t>
            </a:r>
            <a:r>
              <a:rPr kumimoji="1" lang="ja-JP" altLang="ja-JP" sz="1000" b="1" i="0" u="none" strike="noStrike" cap="none" normalizeH="0" baseline="0" dirty="0" smtClean="0">
                <a:ln>
                  <a:noFill/>
                </a:ln>
                <a:solidFill>
                  <a:srgbClr val="D2660D"/>
                </a:solidFill>
                <a:effectLst/>
                <a:latin typeface="游ゴシック Medium" pitchFamily="50" charset="-128"/>
                <a:ea typeface="游ゴシック Medium" pitchFamily="50" charset="-128"/>
                <a:cs typeface="Times New Roman" pitchFamily="18" charset="0"/>
              </a:rPr>
              <a:t> </a:t>
            </a:r>
            <a:r>
              <a:rPr kumimoji="1" lang="en-US" altLang="ja-JP" sz="1000" b="0" i="0" u="none" strike="noStrike" cap="none" normalizeH="0" baseline="0" dirty="0" smtClean="0">
                <a:ln>
                  <a:noFill/>
                </a:ln>
                <a:solidFill>
                  <a:srgbClr val="D2660D"/>
                </a:solidFill>
                <a:effectLst/>
                <a:latin typeface="Impact" pitchFamily="34" charset="0"/>
                <a:ea typeface="游ゴシック Medium" pitchFamily="50" charset="-128"/>
                <a:cs typeface="Times New Roman" pitchFamily="18" charset="0"/>
              </a:rPr>
              <a:t>17,600</a:t>
            </a:r>
            <a:r>
              <a:rPr kumimoji="1" lang="ja-JP" altLang="en-US" sz="800" b="1" i="0" u="none" strike="noStrike" cap="none" normalizeH="0" baseline="0" dirty="0" smtClean="0">
                <a:ln>
                  <a:noFill/>
                </a:ln>
                <a:solidFill>
                  <a:srgbClr val="D2660D"/>
                </a:solidFill>
                <a:effectLst/>
                <a:latin typeface="游ゴシック Medium" pitchFamily="50" charset="-128"/>
                <a:ea typeface="游ゴシック Medium" pitchFamily="50" charset="-128"/>
                <a:cs typeface="Times New Roman" pitchFamily="18" charset="0"/>
              </a:rPr>
              <a:t>円</a:t>
            </a:r>
            <a:r>
              <a:rPr kumimoji="1" lang="ja-JP" altLang="en-US" sz="1000" b="1" i="0" u="none" strike="noStrike" cap="none" normalizeH="0" baseline="0" dirty="0" smtClean="0">
                <a:ln>
                  <a:noFill/>
                </a:ln>
                <a:solidFill>
                  <a:srgbClr val="D2660D"/>
                </a:solidFill>
                <a:effectLst/>
                <a:latin typeface="游ゴシック Medium" pitchFamily="50" charset="-128"/>
                <a:ea typeface="游ゴシック Medium" pitchFamily="50" charset="-128"/>
                <a:cs typeface="Times New Roman" pitchFamily="18" charset="0"/>
              </a:rPr>
              <a:t> ⇒</a:t>
            </a:r>
            <a:r>
              <a:rPr kumimoji="1" lang="ja-JP" altLang="en-US" sz="1000" b="1" i="0" u="none" strike="noStrike" cap="none" normalizeH="0" baseline="0" dirty="0" smtClean="0">
                <a:ln>
                  <a:noFill/>
                </a:ln>
                <a:solidFill>
                  <a:srgbClr val="D2660D"/>
                </a:solidFill>
                <a:effectLst/>
                <a:latin typeface="Arial Black" pitchFamily="34" charset="0"/>
                <a:ea typeface="游ゴシック Medium" pitchFamily="50" charset="-128"/>
                <a:cs typeface="Times New Roman" pitchFamily="18" charset="0"/>
              </a:rPr>
              <a:t> </a:t>
            </a:r>
            <a:r>
              <a:rPr kumimoji="1" lang="ja-JP" altLang="en-US" sz="1000" b="1" i="0" u="none" strike="noStrike" cap="none" normalizeH="0" baseline="0" dirty="0" smtClean="0">
                <a:ln>
                  <a:noFill/>
                </a:ln>
                <a:solidFill>
                  <a:srgbClr val="EE8216"/>
                </a:solidFill>
                <a:effectLst/>
                <a:latin typeface="Arial Black" pitchFamily="34" charset="0"/>
                <a:ea typeface="游ゴシック Medium" pitchFamily="50" charset="-128"/>
                <a:cs typeface="Times New Roman" pitchFamily="18" charset="0"/>
              </a:rPr>
              <a:t>　</a:t>
            </a:r>
            <a:r>
              <a:rPr kumimoji="1" lang="en-US" altLang="ja-JP" sz="2600" b="0" i="0" u="none" strike="noStrike" cap="none" normalizeH="0" baseline="0" dirty="0" smtClean="0">
                <a:ln>
                  <a:noFill/>
                </a:ln>
                <a:solidFill>
                  <a:srgbClr val="DD0011"/>
                </a:solidFill>
                <a:effectLst/>
                <a:latin typeface="Impact" pitchFamily="34" charset="0"/>
                <a:ea typeface="游ゴシック Medium" pitchFamily="50" charset="-128"/>
                <a:cs typeface="Times New Roman" pitchFamily="18" charset="0"/>
              </a:rPr>
              <a:t>14,300</a:t>
            </a:r>
            <a:r>
              <a:rPr kumimoji="1" lang="ja-JP" altLang="en-US" sz="1000" b="1" i="0" u="none" strike="noStrike" cap="none" normalizeH="0" baseline="0" dirty="0" smtClean="0">
                <a:ln>
                  <a:noFill/>
                </a:ln>
                <a:solidFill>
                  <a:srgbClr val="DD0011"/>
                </a:solidFill>
                <a:effectLst/>
                <a:latin typeface="HGｺﾞｼｯｸE" pitchFamily="49" charset="-128"/>
                <a:ea typeface="HGｺﾞｼｯｸE" pitchFamily="49" charset="-128"/>
                <a:cs typeface="Times New Roman" pitchFamily="18" charset="0"/>
              </a:rPr>
              <a:t>円</a:t>
            </a:r>
            <a:r>
              <a:rPr kumimoji="1" lang="ja-JP" altLang="en-US" sz="800" b="1" i="0" u="none" strike="noStrike" cap="none" normalizeH="0" baseline="0" dirty="0" smtClean="0">
                <a:ln>
                  <a:noFill/>
                </a:ln>
                <a:solidFill>
                  <a:srgbClr val="D2660D"/>
                </a:solidFill>
                <a:effectLst/>
                <a:latin typeface="HGｺﾞｼｯｸE" pitchFamily="49" charset="-128"/>
                <a:ea typeface="HGｺﾞｼｯｸE" pitchFamily="49" charset="-128"/>
                <a:cs typeface="Times New Roman" pitchFamily="18" charset="0"/>
              </a:rPr>
              <a:t>（税込）</a:t>
            </a:r>
            <a:endParaRPr kumimoji="1" lang="ja-JP" altLang="en-US" sz="1800" b="0" i="0" u="none" strike="noStrike" cap="none" normalizeH="0" baseline="0" dirty="0" smtClean="0">
              <a:ln>
                <a:noFill/>
              </a:ln>
              <a:solidFill>
                <a:srgbClr val="D2660D"/>
              </a:solidFill>
              <a:effectLst/>
              <a:latin typeface="Arial" pitchFamily="34" charset="0"/>
              <a:ea typeface="ＭＳ Ｐゴシック" pitchFamily="50" charset="-128"/>
              <a:cs typeface="ＭＳ Ｐゴシック" pitchFamily="50" charset="-128"/>
            </a:endParaRPr>
          </a:p>
        </p:txBody>
      </p:sp>
      <p:sp>
        <p:nvSpPr>
          <p:cNvPr id="59" name="Text Box 121"/>
          <p:cNvSpPr txBox="1">
            <a:spLocks noChangeArrowheads="1"/>
          </p:cNvSpPr>
          <p:nvPr/>
        </p:nvSpPr>
        <p:spPr bwMode="auto">
          <a:xfrm>
            <a:off x="3594853" y="6786098"/>
            <a:ext cx="880541" cy="309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ja-JP" altLang="ja-JP" sz="1200" b="1" i="0" u="none" strike="noStrike" cap="none" normalizeH="0" baseline="0" dirty="0" smtClean="0">
                <a:solidFill>
                  <a:srgbClr val="D2660D"/>
                </a:solidFill>
                <a:effectLst/>
                <a:latin typeface="HGｺﾞｼｯｸE" pitchFamily="49" charset="-128"/>
                <a:ea typeface="HGｺﾞｼｯｸE" pitchFamily="49" charset="-128"/>
                <a:cs typeface="Times New Roman" pitchFamily="18" charset="0"/>
              </a:rPr>
              <a:t>◎</a:t>
            </a:r>
            <a:r>
              <a:rPr kumimoji="1" lang="en-US" altLang="ja-JP" sz="1200" b="1" i="0" u="none" strike="noStrike" cap="none" normalizeH="0" baseline="0" dirty="0" smtClean="0">
                <a:solidFill>
                  <a:srgbClr val="D2660D"/>
                </a:solidFill>
                <a:effectLst/>
                <a:latin typeface="Arial Black" pitchFamily="34" charset="0"/>
                <a:ea typeface="HGｺﾞｼｯｸE" pitchFamily="49" charset="-128"/>
                <a:cs typeface="Times New Roman" pitchFamily="18" charset="0"/>
              </a:rPr>
              <a:t>M-42</a:t>
            </a:r>
            <a:endParaRPr kumimoji="1" lang="en-US" altLang="ja-JP" sz="1800" b="0" i="0" u="none" strike="noStrike" cap="none" normalizeH="0" baseline="0" dirty="0" smtClean="0">
              <a:solidFill>
                <a:srgbClr val="D2660D"/>
              </a:solidFill>
              <a:effectLst/>
              <a:latin typeface="Arial" pitchFamily="34" charset="0"/>
              <a:ea typeface="ＭＳ Ｐゴシック" pitchFamily="50" charset="-128"/>
              <a:cs typeface="ＭＳ Ｐゴシック" pitchFamily="50" charset="-128"/>
            </a:endParaRPr>
          </a:p>
        </p:txBody>
      </p:sp>
      <p:sp>
        <p:nvSpPr>
          <p:cNvPr id="60" name="Text Box 120"/>
          <p:cNvSpPr txBox="1">
            <a:spLocks noChangeArrowheads="1"/>
          </p:cNvSpPr>
          <p:nvPr/>
        </p:nvSpPr>
        <p:spPr bwMode="auto">
          <a:xfrm>
            <a:off x="3683306" y="7218146"/>
            <a:ext cx="2851597" cy="4126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ja-JP" altLang="ja-JP" sz="800" b="1" i="0" u="none" strike="noStrike" cap="none" normalizeH="0" baseline="0" dirty="0" smtClean="0">
                <a:ln>
                  <a:noFill/>
                </a:ln>
                <a:solidFill>
                  <a:srgbClr val="D2660D"/>
                </a:solidFill>
                <a:effectLst/>
                <a:latin typeface="游ゴシック Medium" pitchFamily="50" charset="-128"/>
                <a:ea typeface="游ゴシック Medium" pitchFamily="50" charset="-128"/>
                <a:cs typeface="Times New Roman" pitchFamily="18" charset="0"/>
              </a:rPr>
              <a:t>通常価格</a:t>
            </a:r>
            <a:r>
              <a:rPr kumimoji="1" lang="ja-JP" altLang="ja-JP" sz="1000" b="1" i="0" u="none" strike="noStrike" cap="none" normalizeH="0" baseline="0" dirty="0" smtClean="0">
                <a:ln>
                  <a:noFill/>
                </a:ln>
                <a:solidFill>
                  <a:srgbClr val="D2660D"/>
                </a:solidFill>
                <a:effectLst/>
                <a:latin typeface="游ゴシック Medium" pitchFamily="50" charset="-128"/>
                <a:ea typeface="游ゴシック Medium" pitchFamily="50" charset="-128"/>
                <a:cs typeface="Times New Roman" pitchFamily="18" charset="0"/>
              </a:rPr>
              <a:t> </a:t>
            </a:r>
            <a:r>
              <a:rPr kumimoji="1" lang="en-US" altLang="ja-JP" sz="1000" b="0" i="0" u="none" strike="noStrike" cap="none" normalizeH="0" baseline="0" dirty="0" smtClean="0">
                <a:ln>
                  <a:noFill/>
                </a:ln>
                <a:solidFill>
                  <a:srgbClr val="D2660D"/>
                </a:solidFill>
                <a:effectLst/>
                <a:latin typeface="Impact" pitchFamily="34" charset="0"/>
                <a:ea typeface="游ゴシック Medium" pitchFamily="50" charset="-128"/>
                <a:cs typeface="Times New Roman" pitchFamily="18" charset="0"/>
              </a:rPr>
              <a:t>40,700</a:t>
            </a:r>
            <a:r>
              <a:rPr kumimoji="1" lang="ja-JP" altLang="en-US" sz="800" b="1" i="0" u="none" strike="noStrike" cap="none" normalizeH="0" baseline="0" dirty="0" smtClean="0">
                <a:ln>
                  <a:noFill/>
                </a:ln>
                <a:solidFill>
                  <a:srgbClr val="D2660D"/>
                </a:solidFill>
                <a:effectLst/>
                <a:latin typeface="游ゴシック Medium" pitchFamily="50" charset="-128"/>
                <a:ea typeface="游ゴシック Medium" pitchFamily="50" charset="-128"/>
                <a:cs typeface="Times New Roman" pitchFamily="18" charset="0"/>
              </a:rPr>
              <a:t>円</a:t>
            </a:r>
            <a:r>
              <a:rPr kumimoji="1" lang="ja-JP" altLang="en-US" sz="1000" b="1" i="0" u="none" strike="noStrike" cap="none" normalizeH="0" baseline="0" dirty="0" smtClean="0">
                <a:ln>
                  <a:noFill/>
                </a:ln>
                <a:solidFill>
                  <a:srgbClr val="D2660D"/>
                </a:solidFill>
                <a:effectLst/>
                <a:latin typeface="游ゴシック Medium" pitchFamily="50" charset="-128"/>
                <a:ea typeface="游ゴシック Medium" pitchFamily="50" charset="-128"/>
                <a:cs typeface="Times New Roman" pitchFamily="18" charset="0"/>
              </a:rPr>
              <a:t> ⇒</a:t>
            </a:r>
            <a:r>
              <a:rPr kumimoji="1" lang="ja-JP" altLang="en-US" sz="1000" b="1" i="0" u="none" strike="noStrike" cap="none" normalizeH="0" baseline="0" dirty="0" smtClean="0">
                <a:ln>
                  <a:noFill/>
                </a:ln>
                <a:solidFill>
                  <a:srgbClr val="D2660D"/>
                </a:solidFill>
                <a:effectLst/>
                <a:latin typeface="Arial Black" pitchFamily="34" charset="0"/>
                <a:ea typeface="游ゴシック Medium" pitchFamily="50" charset="-128"/>
                <a:cs typeface="Times New Roman" pitchFamily="18" charset="0"/>
              </a:rPr>
              <a:t>   </a:t>
            </a:r>
            <a:r>
              <a:rPr kumimoji="1" lang="en-US" altLang="ja-JP" sz="2600" b="0" i="0" u="none" strike="noStrike" cap="none" normalizeH="0" baseline="0" dirty="0" smtClean="0">
                <a:ln>
                  <a:noFill/>
                </a:ln>
                <a:solidFill>
                  <a:srgbClr val="DD0011"/>
                </a:solidFill>
                <a:effectLst/>
                <a:latin typeface="Impact" pitchFamily="34" charset="0"/>
                <a:ea typeface="游ゴシック Medium" pitchFamily="50" charset="-128"/>
                <a:cs typeface="Times New Roman" pitchFamily="18" charset="0"/>
              </a:rPr>
              <a:t>35,200</a:t>
            </a:r>
            <a:r>
              <a:rPr kumimoji="1" lang="ja-JP" altLang="en-US" sz="1000" b="1" i="0" u="none" strike="noStrike" cap="none" normalizeH="0" baseline="0" dirty="0" smtClean="0">
                <a:ln>
                  <a:noFill/>
                </a:ln>
                <a:solidFill>
                  <a:srgbClr val="DD0011"/>
                </a:solidFill>
                <a:effectLst/>
                <a:latin typeface="HGｺﾞｼｯｸE" pitchFamily="49" charset="-128"/>
                <a:ea typeface="HGｺﾞｼｯｸE" pitchFamily="49" charset="-128"/>
                <a:cs typeface="Times New Roman" pitchFamily="18" charset="0"/>
              </a:rPr>
              <a:t>円</a:t>
            </a:r>
            <a:r>
              <a:rPr kumimoji="1" lang="ja-JP" altLang="en-US" sz="800" b="1" i="0" u="none" strike="noStrike" cap="none" normalizeH="0" baseline="0" dirty="0" smtClean="0">
                <a:ln>
                  <a:noFill/>
                </a:ln>
                <a:solidFill>
                  <a:srgbClr val="D2660D"/>
                </a:solidFill>
                <a:effectLst/>
                <a:latin typeface="HGｺﾞｼｯｸE" pitchFamily="49" charset="-128"/>
                <a:ea typeface="HGｺﾞｼｯｸE" pitchFamily="49" charset="-128"/>
                <a:cs typeface="Times New Roman" pitchFamily="18" charset="0"/>
              </a:rPr>
              <a:t>（税込）</a:t>
            </a:r>
            <a:endParaRPr kumimoji="1" lang="ja-JP" altLang="en-US" sz="1800" b="0" i="0" u="none" strike="noStrike" cap="none" normalizeH="0" baseline="0" dirty="0" smtClean="0">
              <a:ln>
                <a:noFill/>
              </a:ln>
              <a:solidFill>
                <a:srgbClr val="D2660D"/>
              </a:solidFill>
              <a:effectLst/>
              <a:latin typeface="Arial" pitchFamily="34" charset="0"/>
              <a:ea typeface="ＭＳ Ｐゴシック" pitchFamily="50" charset="-128"/>
              <a:cs typeface="ＭＳ Ｐゴシック" pitchFamily="50" charset="-128"/>
            </a:endParaRPr>
          </a:p>
        </p:txBody>
      </p:sp>
      <p:sp>
        <p:nvSpPr>
          <p:cNvPr id="61" name="Text Box 119"/>
          <p:cNvSpPr txBox="1">
            <a:spLocks noChangeArrowheads="1"/>
          </p:cNvSpPr>
          <p:nvPr/>
        </p:nvSpPr>
        <p:spPr bwMode="auto">
          <a:xfrm>
            <a:off x="3594852" y="7260685"/>
            <a:ext cx="1024557" cy="2648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ja-JP" altLang="ja-JP" sz="1200" b="1" i="0" u="none" strike="noStrike" cap="none" normalizeH="0" baseline="0" dirty="0" smtClean="0">
                <a:ln>
                  <a:noFill/>
                </a:ln>
                <a:solidFill>
                  <a:srgbClr val="D2660D"/>
                </a:solidFill>
                <a:effectLst/>
                <a:latin typeface="HGｺﾞｼｯｸE" pitchFamily="49" charset="-128"/>
                <a:ea typeface="HGｺﾞｼｯｸE" pitchFamily="49" charset="-128"/>
                <a:cs typeface="Times New Roman" pitchFamily="18" charset="0"/>
              </a:rPr>
              <a:t>◎</a:t>
            </a:r>
            <a:r>
              <a:rPr kumimoji="1" lang="en-US" altLang="ja-JP" sz="1200" b="1" i="0" u="none" strike="noStrike" cap="none" normalizeH="0" baseline="0" dirty="0" smtClean="0">
                <a:ln>
                  <a:noFill/>
                </a:ln>
                <a:solidFill>
                  <a:srgbClr val="D2660D"/>
                </a:solidFill>
                <a:effectLst/>
                <a:latin typeface="Arial Black" pitchFamily="34" charset="0"/>
                <a:ea typeface="HGｺﾞｼｯｸE" pitchFamily="49" charset="-128"/>
                <a:cs typeface="Times New Roman" pitchFamily="18" charset="0"/>
              </a:rPr>
              <a:t>Q-90</a:t>
            </a:r>
            <a:endParaRPr kumimoji="1" lang="en-US" altLang="ja-JP" sz="1800" b="0" i="0" u="none" strike="noStrike" cap="none" normalizeH="0" baseline="0" dirty="0" smtClean="0">
              <a:ln>
                <a:noFill/>
              </a:ln>
              <a:solidFill>
                <a:srgbClr val="D2660D"/>
              </a:solidFill>
              <a:effectLst/>
              <a:latin typeface="Arial" pitchFamily="34" charset="0"/>
              <a:ea typeface="ＭＳ Ｐゴシック" pitchFamily="50" charset="-128"/>
              <a:cs typeface="ＭＳ Ｐゴシック" pitchFamily="50" charset="-128"/>
            </a:endParaRPr>
          </a:p>
        </p:txBody>
      </p:sp>
      <p:sp>
        <p:nvSpPr>
          <p:cNvPr id="62" name="Text Box 118"/>
          <p:cNvSpPr txBox="1">
            <a:spLocks noChangeArrowheads="1"/>
          </p:cNvSpPr>
          <p:nvPr/>
        </p:nvSpPr>
        <p:spPr bwMode="auto">
          <a:xfrm>
            <a:off x="3683306" y="7681298"/>
            <a:ext cx="3130070" cy="4729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ja-JP" altLang="ja-JP" sz="800" b="1" i="0" u="none" strike="noStrike" cap="none" normalizeH="0" baseline="0" dirty="0" smtClean="0">
                <a:ln>
                  <a:noFill/>
                </a:ln>
                <a:solidFill>
                  <a:srgbClr val="D2660D"/>
                </a:solidFill>
                <a:effectLst/>
                <a:latin typeface="游ゴシック Medium" pitchFamily="50" charset="-128"/>
                <a:ea typeface="游ゴシック Medium" pitchFamily="50" charset="-128"/>
                <a:cs typeface="Times New Roman" pitchFamily="18" charset="0"/>
              </a:rPr>
              <a:t>通常価格 </a:t>
            </a:r>
            <a:r>
              <a:rPr kumimoji="1" lang="ja-JP" altLang="ja-JP" sz="1000" b="1" i="0" u="none" strike="noStrike" cap="none" normalizeH="0" baseline="0" dirty="0" smtClean="0">
                <a:ln>
                  <a:noFill/>
                </a:ln>
                <a:solidFill>
                  <a:srgbClr val="D2660D"/>
                </a:solidFill>
                <a:effectLst/>
                <a:latin typeface="游ゴシック Medium" pitchFamily="50" charset="-128"/>
                <a:ea typeface="游ゴシック Medium" pitchFamily="50" charset="-128"/>
                <a:cs typeface="Times New Roman" pitchFamily="18" charset="0"/>
              </a:rPr>
              <a:t> </a:t>
            </a:r>
            <a:r>
              <a:rPr lang="en-US" altLang="ja-JP" sz="1000" dirty="0" smtClean="0">
                <a:solidFill>
                  <a:srgbClr val="D2660D"/>
                </a:solidFill>
                <a:latin typeface="Impact" pitchFamily="34" charset="0"/>
                <a:ea typeface="游ゴシック Medium" pitchFamily="50" charset="-128"/>
                <a:cs typeface="Times New Roman" pitchFamily="18" charset="0"/>
              </a:rPr>
              <a:t>11</a:t>
            </a:r>
            <a:r>
              <a:rPr kumimoji="1" lang="en-US" altLang="ja-JP" sz="1000" b="0" i="0" u="none" strike="noStrike" cap="none" normalizeH="0" baseline="0" dirty="0" smtClean="0">
                <a:ln>
                  <a:noFill/>
                </a:ln>
                <a:solidFill>
                  <a:srgbClr val="D2660D"/>
                </a:solidFill>
                <a:effectLst/>
                <a:latin typeface="Impact" pitchFamily="34" charset="0"/>
                <a:ea typeface="游ゴシック Medium" pitchFamily="50" charset="-128"/>
                <a:cs typeface="Times New Roman" pitchFamily="18" charset="0"/>
              </a:rPr>
              <a:t>,900</a:t>
            </a:r>
            <a:r>
              <a:rPr kumimoji="1" lang="ja-JP" altLang="en-US" sz="800" b="1" i="0" u="none" strike="noStrike" cap="none" normalizeH="0" baseline="0" dirty="0" smtClean="0">
                <a:ln>
                  <a:noFill/>
                </a:ln>
                <a:solidFill>
                  <a:srgbClr val="D2660D"/>
                </a:solidFill>
                <a:effectLst/>
                <a:latin typeface="游ゴシック Medium" pitchFamily="50" charset="-128"/>
                <a:ea typeface="游ゴシック Medium" pitchFamily="50" charset="-128"/>
                <a:cs typeface="Times New Roman" pitchFamily="18" charset="0"/>
              </a:rPr>
              <a:t>円</a:t>
            </a:r>
            <a:r>
              <a:rPr kumimoji="1" lang="ja-JP" altLang="en-US" sz="1000" b="1" i="0" u="none" strike="noStrike" cap="none" normalizeH="0" baseline="0" dirty="0" smtClean="0">
                <a:ln>
                  <a:noFill/>
                </a:ln>
                <a:solidFill>
                  <a:srgbClr val="D2660D"/>
                </a:solidFill>
                <a:effectLst/>
                <a:latin typeface="游ゴシック Medium" pitchFamily="50" charset="-128"/>
                <a:ea typeface="游ゴシック Medium" pitchFamily="50" charset="-128"/>
                <a:cs typeface="Times New Roman" pitchFamily="18" charset="0"/>
              </a:rPr>
              <a:t> ⇒</a:t>
            </a:r>
            <a:r>
              <a:rPr kumimoji="1" lang="ja-JP" altLang="en-US" sz="1000" b="1" i="0" u="none" strike="noStrike" cap="none" normalizeH="0" baseline="0" dirty="0" smtClean="0">
                <a:ln>
                  <a:noFill/>
                </a:ln>
                <a:solidFill>
                  <a:srgbClr val="EE8216"/>
                </a:solidFill>
                <a:effectLst/>
                <a:latin typeface="Arial Black" pitchFamily="34" charset="0"/>
                <a:ea typeface="游ゴシック Medium" pitchFamily="50" charset="-128"/>
                <a:cs typeface="Times New Roman" pitchFamily="18" charset="0"/>
              </a:rPr>
              <a:t>       </a:t>
            </a:r>
            <a:r>
              <a:rPr lang="en-US" altLang="ja-JP" sz="2600" dirty="0" smtClean="0">
                <a:solidFill>
                  <a:srgbClr val="DD0011"/>
                </a:solidFill>
                <a:latin typeface="Impact" pitchFamily="34" charset="0"/>
                <a:ea typeface="游ゴシック Medium" pitchFamily="50" charset="-128"/>
                <a:cs typeface="Times New Roman" pitchFamily="18" charset="0"/>
              </a:rPr>
              <a:t>8</a:t>
            </a:r>
            <a:r>
              <a:rPr kumimoji="1" lang="en-US" altLang="ja-JP" sz="2600" b="0" i="0" u="none" strike="noStrike" cap="none" normalizeH="0" baseline="0" dirty="0" smtClean="0">
                <a:ln>
                  <a:noFill/>
                </a:ln>
                <a:solidFill>
                  <a:srgbClr val="DD0011"/>
                </a:solidFill>
                <a:effectLst/>
                <a:latin typeface="Impact" pitchFamily="34" charset="0"/>
                <a:ea typeface="游ゴシック Medium" pitchFamily="50" charset="-128"/>
                <a:cs typeface="Times New Roman" pitchFamily="18" charset="0"/>
              </a:rPr>
              <a:t>,800</a:t>
            </a:r>
            <a:r>
              <a:rPr kumimoji="1" lang="ja-JP" altLang="en-US" sz="1000" b="1" i="0" u="none" strike="noStrike" cap="none" normalizeH="0" baseline="0" dirty="0" smtClean="0">
                <a:ln>
                  <a:noFill/>
                </a:ln>
                <a:solidFill>
                  <a:srgbClr val="DD0011"/>
                </a:solidFill>
                <a:effectLst/>
                <a:latin typeface="HGｺﾞｼｯｸE" pitchFamily="49" charset="-128"/>
                <a:ea typeface="HGｺﾞｼｯｸE" pitchFamily="49" charset="-128"/>
                <a:cs typeface="Times New Roman" pitchFamily="18" charset="0"/>
              </a:rPr>
              <a:t>円</a:t>
            </a:r>
            <a:r>
              <a:rPr kumimoji="1" lang="ja-JP" altLang="en-US" sz="800" b="1" i="0" u="none" strike="noStrike" cap="none" normalizeH="0" baseline="0" dirty="0" smtClean="0">
                <a:ln>
                  <a:noFill/>
                </a:ln>
                <a:solidFill>
                  <a:srgbClr val="D2660D"/>
                </a:solidFill>
                <a:effectLst/>
                <a:latin typeface="HGｺﾞｼｯｸE" pitchFamily="49" charset="-128"/>
                <a:ea typeface="HGｺﾞｼｯｸE" pitchFamily="49" charset="-128"/>
                <a:cs typeface="Times New Roman" pitchFamily="18" charset="0"/>
              </a:rPr>
              <a:t>（税込）</a:t>
            </a:r>
            <a:endParaRPr kumimoji="1" lang="ja-JP" altLang="en-US" sz="1800" b="0" i="0" u="none" strike="noStrike" cap="none" normalizeH="0" baseline="0" dirty="0" smtClean="0">
              <a:ln>
                <a:noFill/>
              </a:ln>
              <a:solidFill>
                <a:srgbClr val="D2660D"/>
              </a:solidFill>
              <a:effectLst/>
              <a:latin typeface="Arial" pitchFamily="34" charset="0"/>
              <a:ea typeface="ＭＳ Ｐゴシック" pitchFamily="50" charset="-128"/>
              <a:cs typeface="ＭＳ Ｐゴシック" pitchFamily="50" charset="-128"/>
            </a:endParaRPr>
          </a:p>
        </p:txBody>
      </p:sp>
      <p:sp>
        <p:nvSpPr>
          <p:cNvPr id="63" name="Text Box 117"/>
          <p:cNvSpPr txBox="1">
            <a:spLocks noChangeArrowheads="1"/>
          </p:cNvSpPr>
          <p:nvPr/>
        </p:nvSpPr>
        <p:spPr bwMode="auto">
          <a:xfrm>
            <a:off x="3584273" y="7692733"/>
            <a:ext cx="1136650" cy="317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ja-JP" altLang="ja-JP" sz="1200" b="1" i="0" u="none" strike="noStrike" cap="none" normalizeH="0" baseline="0" dirty="0" smtClean="0">
                <a:ln>
                  <a:noFill/>
                </a:ln>
                <a:solidFill>
                  <a:srgbClr val="D2660D"/>
                </a:solidFill>
                <a:effectLst/>
                <a:latin typeface="HGｺﾞｼｯｸE" pitchFamily="49" charset="-128"/>
                <a:ea typeface="HGｺﾞｼｯｸE" pitchFamily="49" charset="-128"/>
                <a:cs typeface="Times New Roman" pitchFamily="18" charset="0"/>
              </a:rPr>
              <a:t>◎</a:t>
            </a:r>
            <a:r>
              <a:rPr kumimoji="1" lang="en-US" altLang="ja-JP" sz="1200" b="1" i="0" u="none" strike="noStrike" cap="none" normalizeH="0" baseline="0" dirty="0" smtClean="0">
                <a:ln>
                  <a:noFill/>
                </a:ln>
                <a:solidFill>
                  <a:srgbClr val="D2660D"/>
                </a:solidFill>
                <a:effectLst/>
                <a:latin typeface="Arial Black" pitchFamily="34" charset="0"/>
                <a:ea typeface="HGｺﾞｼｯｸE" pitchFamily="49" charset="-128"/>
                <a:cs typeface="Times New Roman" pitchFamily="18" charset="0"/>
              </a:rPr>
              <a:t>40B19L</a:t>
            </a:r>
            <a:endParaRPr kumimoji="1" lang="en-US" altLang="ja-JP" sz="1800" b="0" i="0" u="none" strike="noStrike" cap="none" normalizeH="0" baseline="0" dirty="0" smtClean="0">
              <a:ln>
                <a:noFill/>
              </a:ln>
              <a:solidFill>
                <a:srgbClr val="D2660D"/>
              </a:solidFill>
              <a:effectLst/>
              <a:latin typeface="Arial" pitchFamily="34" charset="0"/>
              <a:ea typeface="ＭＳ Ｐゴシック" pitchFamily="50" charset="-128"/>
              <a:cs typeface="ＭＳ Ｐゴシック" pitchFamily="50" charset="-128"/>
            </a:endParaRPr>
          </a:p>
        </p:txBody>
      </p:sp>
      <p:sp>
        <p:nvSpPr>
          <p:cNvPr id="2081" name="Text Box 116"/>
          <p:cNvSpPr txBox="1">
            <a:spLocks noChangeArrowheads="1"/>
          </p:cNvSpPr>
          <p:nvPr/>
        </p:nvSpPr>
        <p:spPr bwMode="auto">
          <a:xfrm>
            <a:off x="3708160" y="8113346"/>
            <a:ext cx="3105216" cy="5419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ja-JP" altLang="ja-JP" sz="800" b="1" i="0" u="none" strike="noStrike" cap="none" normalizeH="0" baseline="0" dirty="0" smtClean="0">
                <a:ln>
                  <a:noFill/>
                </a:ln>
                <a:solidFill>
                  <a:srgbClr val="D2660D"/>
                </a:solidFill>
                <a:effectLst/>
                <a:latin typeface="游ゴシック Medium" pitchFamily="50" charset="-128"/>
                <a:ea typeface="游ゴシック Medium" pitchFamily="50" charset="-128"/>
                <a:cs typeface="Times New Roman" pitchFamily="18" charset="0"/>
              </a:rPr>
              <a:t>通常価格</a:t>
            </a:r>
            <a:r>
              <a:rPr kumimoji="1" lang="ja-JP" altLang="ja-JP" sz="1000" b="1" i="0" u="none" strike="noStrike" cap="none" normalizeH="0" baseline="0" dirty="0" smtClean="0">
                <a:ln>
                  <a:noFill/>
                </a:ln>
                <a:solidFill>
                  <a:srgbClr val="D2660D"/>
                </a:solidFill>
                <a:effectLst/>
                <a:latin typeface="游ゴシック Medium" pitchFamily="50" charset="-128"/>
                <a:ea typeface="游ゴシック Medium" pitchFamily="50" charset="-128"/>
                <a:cs typeface="Times New Roman" pitchFamily="18" charset="0"/>
              </a:rPr>
              <a:t> </a:t>
            </a:r>
            <a:r>
              <a:rPr kumimoji="1" lang="en-US" altLang="ja-JP" sz="1000" b="0" i="0" u="none" strike="noStrike" cap="none" normalizeH="0" baseline="0" dirty="0" smtClean="0">
                <a:ln>
                  <a:noFill/>
                </a:ln>
                <a:solidFill>
                  <a:srgbClr val="D2660D"/>
                </a:solidFill>
                <a:effectLst/>
                <a:latin typeface="Impact" pitchFamily="34" charset="0"/>
                <a:ea typeface="游ゴシック Medium" pitchFamily="50" charset="-128"/>
                <a:cs typeface="Times New Roman" pitchFamily="18" charset="0"/>
              </a:rPr>
              <a:t>24,200</a:t>
            </a:r>
            <a:r>
              <a:rPr kumimoji="1" lang="ja-JP" altLang="en-US" sz="800" b="1" i="0" u="none" strike="noStrike" cap="none" normalizeH="0" baseline="0" dirty="0" smtClean="0">
                <a:ln>
                  <a:noFill/>
                </a:ln>
                <a:solidFill>
                  <a:srgbClr val="D2660D"/>
                </a:solidFill>
                <a:effectLst/>
                <a:latin typeface="游ゴシック Medium" pitchFamily="50" charset="-128"/>
                <a:ea typeface="游ゴシック Medium" pitchFamily="50" charset="-128"/>
                <a:cs typeface="Times New Roman" pitchFamily="18" charset="0"/>
              </a:rPr>
              <a:t>円</a:t>
            </a:r>
            <a:r>
              <a:rPr kumimoji="1" lang="ja-JP" altLang="en-US" sz="1000" b="1" i="0" u="none" strike="noStrike" cap="none" normalizeH="0" baseline="0" dirty="0" smtClean="0">
                <a:ln>
                  <a:noFill/>
                </a:ln>
                <a:solidFill>
                  <a:srgbClr val="D2660D"/>
                </a:solidFill>
                <a:effectLst/>
                <a:latin typeface="游ゴシック Medium" pitchFamily="50" charset="-128"/>
                <a:ea typeface="游ゴシック Medium" pitchFamily="50" charset="-128"/>
                <a:cs typeface="Times New Roman" pitchFamily="18" charset="0"/>
              </a:rPr>
              <a:t> ⇒</a:t>
            </a:r>
            <a:r>
              <a:rPr kumimoji="1" lang="ja-JP" altLang="en-US" sz="1000" b="1" i="0" u="none" strike="noStrike" cap="none" normalizeH="0" baseline="0" dirty="0" smtClean="0">
                <a:ln>
                  <a:noFill/>
                </a:ln>
                <a:solidFill>
                  <a:srgbClr val="D2660D"/>
                </a:solidFill>
                <a:effectLst/>
                <a:latin typeface="Arial Black" pitchFamily="34" charset="0"/>
                <a:ea typeface="游ゴシック Medium" pitchFamily="50" charset="-128"/>
                <a:cs typeface="Times New Roman" pitchFamily="18" charset="0"/>
              </a:rPr>
              <a:t>  </a:t>
            </a:r>
            <a:r>
              <a:rPr lang="ja-JP" altLang="en-US" sz="1000" b="1" dirty="0">
                <a:solidFill>
                  <a:srgbClr val="D2660D"/>
                </a:solidFill>
                <a:latin typeface="Arial Black" pitchFamily="34" charset="0"/>
                <a:ea typeface="游ゴシック Medium" pitchFamily="50" charset="-128"/>
                <a:cs typeface="Times New Roman" pitchFamily="18" charset="0"/>
              </a:rPr>
              <a:t> </a:t>
            </a:r>
            <a:r>
              <a:rPr kumimoji="1" lang="en-US" altLang="ja-JP" sz="2600" b="0" i="0" u="none" strike="noStrike" cap="none" normalizeH="0" baseline="0" dirty="0" smtClean="0">
                <a:ln>
                  <a:noFill/>
                </a:ln>
                <a:solidFill>
                  <a:srgbClr val="DD0011"/>
                </a:solidFill>
                <a:effectLst/>
                <a:latin typeface="Impact" pitchFamily="34" charset="0"/>
                <a:ea typeface="游ゴシック Medium" pitchFamily="50" charset="-128"/>
                <a:cs typeface="Times New Roman" pitchFamily="18" charset="0"/>
              </a:rPr>
              <a:t>22,000</a:t>
            </a:r>
            <a:r>
              <a:rPr kumimoji="1" lang="ja-JP" altLang="en-US" sz="1000" b="1" i="0" u="none" strike="noStrike" cap="none" normalizeH="0" baseline="0" dirty="0" smtClean="0">
                <a:ln>
                  <a:noFill/>
                </a:ln>
                <a:solidFill>
                  <a:srgbClr val="DD0011"/>
                </a:solidFill>
                <a:effectLst/>
                <a:latin typeface="HGｺﾞｼｯｸE" pitchFamily="49" charset="-128"/>
                <a:ea typeface="HGｺﾞｼｯｸE" pitchFamily="49" charset="-128"/>
                <a:cs typeface="Times New Roman" pitchFamily="18" charset="0"/>
              </a:rPr>
              <a:t>円</a:t>
            </a:r>
            <a:r>
              <a:rPr kumimoji="1" lang="ja-JP" altLang="en-US" sz="800" b="1" i="0" u="none" strike="noStrike" cap="none" normalizeH="0" baseline="0" dirty="0" smtClean="0">
                <a:ln>
                  <a:noFill/>
                </a:ln>
                <a:solidFill>
                  <a:srgbClr val="D2660D"/>
                </a:solidFill>
                <a:effectLst/>
                <a:latin typeface="HGｺﾞｼｯｸE" pitchFamily="49" charset="-128"/>
                <a:ea typeface="HGｺﾞｼｯｸE" pitchFamily="49" charset="-128"/>
                <a:cs typeface="Times New Roman" pitchFamily="18" charset="0"/>
              </a:rPr>
              <a:t>（税込）</a:t>
            </a:r>
            <a:endParaRPr kumimoji="1" lang="ja-JP" altLang="en-US" sz="1800" b="0" i="0" u="none" strike="noStrike" cap="none" normalizeH="0" baseline="0" dirty="0" smtClean="0">
              <a:ln>
                <a:noFill/>
              </a:ln>
              <a:solidFill>
                <a:srgbClr val="D2660D"/>
              </a:solidFill>
              <a:effectLst/>
              <a:latin typeface="Arial" pitchFamily="34" charset="0"/>
              <a:ea typeface="ＭＳ Ｐゴシック" pitchFamily="50" charset="-128"/>
              <a:cs typeface="ＭＳ Ｐゴシック" pitchFamily="50" charset="-128"/>
            </a:endParaRPr>
          </a:p>
        </p:txBody>
      </p:sp>
      <p:sp>
        <p:nvSpPr>
          <p:cNvPr id="2085" name="Text Box 115"/>
          <p:cNvSpPr txBox="1">
            <a:spLocks noChangeArrowheads="1"/>
          </p:cNvSpPr>
          <p:nvPr/>
        </p:nvSpPr>
        <p:spPr bwMode="auto">
          <a:xfrm>
            <a:off x="3577390" y="8154249"/>
            <a:ext cx="1136650" cy="317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ja-JP" altLang="ja-JP" sz="1200" b="1" i="0" u="none" strike="noStrike" cap="none" normalizeH="0" baseline="0" dirty="0" smtClean="0">
                <a:ln>
                  <a:noFill/>
                </a:ln>
                <a:solidFill>
                  <a:srgbClr val="D2660D"/>
                </a:solidFill>
                <a:effectLst/>
                <a:latin typeface="HGｺﾞｼｯｸE" pitchFamily="49" charset="-128"/>
                <a:ea typeface="HGｺﾞｼｯｸE" pitchFamily="49" charset="-128"/>
                <a:cs typeface="Times New Roman" pitchFamily="18" charset="0"/>
              </a:rPr>
              <a:t>◎</a:t>
            </a:r>
            <a:r>
              <a:rPr kumimoji="1" lang="en-US" altLang="ja-JP" sz="1200" b="1" i="0" u="none" strike="noStrike" cap="none" normalizeH="0" baseline="0" dirty="0" smtClean="0">
                <a:ln>
                  <a:noFill/>
                </a:ln>
                <a:solidFill>
                  <a:srgbClr val="D2660D"/>
                </a:solidFill>
                <a:effectLst/>
                <a:latin typeface="Arial Black" pitchFamily="34" charset="0"/>
                <a:ea typeface="HGｺﾞｼｯｸE" pitchFamily="49" charset="-128"/>
                <a:cs typeface="Times New Roman" pitchFamily="18" charset="0"/>
              </a:rPr>
              <a:t>90D23L</a:t>
            </a:r>
            <a:endParaRPr kumimoji="1" lang="en-US" altLang="ja-JP" sz="1800" b="0" i="0" u="none" strike="noStrike" cap="none" normalizeH="0" baseline="0" dirty="0" smtClean="0">
              <a:ln>
                <a:noFill/>
              </a:ln>
              <a:solidFill>
                <a:srgbClr val="D2660D"/>
              </a:solidFill>
              <a:effectLst/>
              <a:latin typeface="Arial" pitchFamily="34" charset="0"/>
              <a:ea typeface="ＭＳ Ｐゴシック" pitchFamily="50" charset="-128"/>
              <a:cs typeface="ＭＳ Ｐゴシック" pitchFamily="50" charset="-128"/>
            </a:endParaRPr>
          </a:p>
        </p:txBody>
      </p:sp>
      <p:sp>
        <p:nvSpPr>
          <p:cNvPr id="2086" name="Text Box 113"/>
          <p:cNvSpPr txBox="1">
            <a:spLocks noChangeArrowheads="1"/>
          </p:cNvSpPr>
          <p:nvPr/>
        </p:nvSpPr>
        <p:spPr bwMode="auto">
          <a:xfrm>
            <a:off x="330646" y="8571110"/>
            <a:ext cx="2954338" cy="414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indent="1143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1pPr>
            <a:lvl2pPr marL="4572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2pPr>
            <a:lvl3pPr marL="9144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3pPr>
            <a:lvl4pPr marL="1371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4pPr>
            <a:lvl5pPr marL="18288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5pPr>
            <a:lvl6pPr marL="22860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6pPr>
            <a:lvl7pPr marL="27432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7pPr>
            <a:lvl8pPr marL="32004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8pPr>
            <a:lvl9pPr marL="3657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9pPr>
          </a:lstStyle>
          <a:p>
            <a:pPr marL="0" marR="0" lvl="0" indent="11430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ja-JP" altLang="ja-JP" sz="1000" i="0" u="none" strike="noStrike" cap="none" normalizeH="0" baseline="0" dirty="0" smtClean="0">
                <a:solidFill>
                  <a:srgbClr val="DFCC1D"/>
                </a:solidFill>
                <a:effectLst/>
                <a:latin typeface="HGPｺﾞｼｯｸE" panose="020B0900000000000000" pitchFamily="50" charset="-128"/>
                <a:ea typeface="HGPｺﾞｼｯｸE" panose="020B0900000000000000" pitchFamily="50" charset="-128"/>
                <a:cs typeface="Times New Roman" pitchFamily="18" charset="0"/>
              </a:rPr>
              <a:t>※タイヤサイズはスタッフへ</a:t>
            </a:r>
            <a:r>
              <a:rPr kumimoji="1" lang="ja-JP" altLang="en-US" sz="1000" i="0" u="none" strike="noStrike" cap="none" normalizeH="0" baseline="0" dirty="0" smtClean="0">
                <a:solidFill>
                  <a:srgbClr val="DFCC1D"/>
                </a:solidFill>
                <a:effectLst/>
                <a:latin typeface="HGPｺﾞｼｯｸE" panose="020B0900000000000000" pitchFamily="50" charset="-128"/>
                <a:ea typeface="HGPｺﾞｼｯｸE" panose="020B0900000000000000" pitchFamily="50" charset="-128"/>
                <a:cs typeface="Times New Roman" pitchFamily="18" charset="0"/>
              </a:rPr>
              <a:t>ご</a:t>
            </a:r>
            <a:r>
              <a:rPr kumimoji="1" lang="ja-JP" altLang="ja-JP" sz="1000" i="0" u="none" strike="noStrike" cap="none" normalizeH="0" baseline="0" dirty="0" smtClean="0">
                <a:solidFill>
                  <a:srgbClr val="DFCC1D"/>
                </a:solidFill>
                <a:effectLst/>
                <a:latin typeface="HGPｺﾞｼｯｸE" panose="020B0900000000000000" pitchFamily="50" charset="-128"/>
                <a:ea typeface="HGPｺﾞｼｯｸE" panose="020B0900000000000000" pitchFamily="50" charset="-128"/>
                <a:cs typeface="Times New Roman" pitchFamily="18" charset="0"/>
              </a:rPr>
              <a:t>相談ください</a:t>
            </a:r>
            <a:endParaRPr kumimoji="1" lang="ja-JP" altLang="ja-JP" sz="1800" i="0" u="none" strike="noStrike" cap="none" normalizeH="0" baseline="0" dirty="0" smtClean="0">
              <a:solidFill>
                <a:srgbClr val="DFCC1D"/>
              </a:solidFill>
              <a:effectLst/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</p:txBody>
      </p:sp>
      <p:sp>
        <p:nvSpPr>
          <p:cNvPr id="2087" name="Text Box 112"/>
          <p:cNvSpPr txBox="1">
            <a:spLocks noChangeArrowheads="1"/>
          </p:cNvSpPr>
          <p:nvPr/>
        </p:nvSpPr>
        <p:spPr bwMode="auto">
          <a:xfrm>
            <a:off x="4259370" y="6766725"/>
            <a:ext cx="1063625" cy="379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ja-JP" altLang="ja-JP" sz="800" b="0" i="0" u="none" strike="noStrike" cap="none" normalizeH="0" baseline="0" dirty="0" smtClean="0">
                <a:ln>
                  <a:noFill/>
                </a:ln>
                <a:solidFill>
                  <a:srgbClr val="D2660D"/>
                </a:solidFill>
                <a:effectLst/>
                <a:latin typeface="HGｺﾞｼｯｸE" pitchFamily="49" charset="-128"/>
                <a:ea typeface="HGｺﾞｼｯｸE" pitchFamily="49" charset="-128"/>
                <a:cs typeface="Times New Roman" pitchFamily="18" charset="0"/>
              </a:rPr>
              <a:t>ｱｲﾄﾞﾙｽﾄｯﾌﾟ付</a:t>
            </a:r>
            <a:endParaRPr kumimoji="1" lang="ja-JP" altLang="ja-JP" sz="600" b="0" i="0" u="none" strike="noStrike" cap="none" normalizeH="0" baseline="0" dirty="0" smtClean="0">
              <a:ln>
                <a:noFill/>
              </a:ln>
              <a:solidFill>
                <a:srgbClr val="D2660D"/>
              </a:solidFill>
              <a:effectLst/>
              <a:latin typeface="Arial" pitchFamily="34" charset="0"/>
              <a:ea typeface="ＭＳ Ｐゴシック" pitchFamily="50" charset="-128"/>
              <a:cs typeface="ＭＳ Ｐゴシック" pitchFamily="50" charset="-128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ja-JP" altLang="ja-JP" sz="800" b="0" i="0" u="none" strike="noStrike" cap="none" normalizeH="0" baseline="0" dirty="0" smtClean="0">
                <a:ln>
                  <a:noFill/>
                </a:ln>
                <a:solidFill>
                  <a:srgbClr val="D2660D"/>
                </a:solidFill>
                <a:effectLst/>
                <a:latin typeface="HGｺﾞｼｯｸE" pitchFamily="49" charset="-128"/>
                <a:ea typeface="HGｺﾞｼｯｸE" pitchFamily="49" charset="-128"/>
                <a:cs typeface="Times New Roman" pitchFamily="18" charset="0"/>
              </a:rPr>
              <a:t>軽など</a:t>
            </a:r>
            <a:endParaRPr kumimoji="1" lang="ja-JP" altLang="ja-JP" sz="1800" b="0" i="0" u="none" strike="noStrike" cap="none" normalizeH="0" baseline="0" dirty="0" smtClean="0">
              <a:ln>
                <a:noFill/>
              </a:ln>
              <a:solidFill>
                <a:srgbClr val="D2660D"/>
              </a:solidFill>
              <a:effectLst/>
              <a:latin typeface="Arial" pitchFamily="34" charset="0"/>
              <a:ea typeface="ＭＳ Ｐゴシック" pitchFamily="50" charset="-128"/>
              <a:cs typeface="ＭＳ Ｐゴシック" pitchFamily="50" charset="-128"/>
            </a:endParaRPr>
          </a:p>
        </p:txBody>
      </p:sp>
      <p:sp>
        <p:nvSpPr>
          <p:cNvPr id="2088" name="Text Box 111"/>
          <p:cNvSpPr txBox="1">
            <a:spLocks noChangeArrowheads="1"/>
          </p:cNvSpPr>
          <p:nvPr/>
        </p:nvSpPr>
        <p:spPr bwMode="auto">
          <a:xfrm>
            <a:off x="4160003" y="7146137"/>
            <a:ext cx="1063625" cy="379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ja-JP" altLang="ja-JP" sz="800" b="0" i="0" u="none" strike="noStrike" cap="none" normalizeH="0" baseline="0" dirty="0" smtClean="0">
                <a:ln>
                  <a:noFill/>
                </a:ln>
                <a:solidFill>
                  <a:srgbClr val="D2660D"/>
                </a:solidFill>
                <a:effectLst/>
                <a:latin typeface="HGｺﾞｼｯｸE" pitchFamily="49" charset="-128"/>
                <a:ea typeface="HGｺﾞｼｯｸE" pitchFamily="49" charset="-128"/>
                <a:cs typeface="Times New Roman" pitchFamily="18" charset="0"/>
              </a:rPr>
              <a:t>ｱｲﾄﾞﾙｽﾄｯﾌﾟ付</a:t>
            </a:r>
            <a:endParaRPr kumimoji="1" lang="ja-JP" altLang="ja-JP" sz="600" b="0" i="0" u="none" strike="noStrike" cap="none" normalizeH="0" baseline="0" dirty="0" smtClean="0">
              <a:ln>
                <a:noFill/>
              </a:ln>
              <a:solidFill>
                <a:srgbClr val="D2660D"/>
              </a:solidFill>
              <a:effectLst/>
              <a:latin typeface="Arial" pitchFamily="34" charset="0"/>
              <a:ea typeface="ＭＳ Ｐゴシック" pitchFamily="50" charset="-128"/>
              <a:cs typeface="ＭＳ Ｐゴシック" pitchFamily="50" charset="-128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ja-JP" altLang="ja-JP" sz="800" b="0" i="0" u="none" strike="noStrike" cap="none" normalizeH="0" baseline="0" dirty="0" smtClean="0">
                <a:ln>
                  <a:noFill/>
                </a:ln>
                <a:solidFill>
                  <a:srgbClr val="D2660D"/>
                </a:solidFill>
                <a:effectLst/>
                <a:latin typeface="HGｺﾞｼｯｸE" pitchFamily="49" charset="-128"/>
                <a:ea typeface="HGｺﾞｼｯｸE" pitchFamily="49" charset="-128"/>
                <a:cs typeface="Times New Roman" pitchFamily="18" charset="0"/>
              </a:rPr>
              <a:t>小型など</a:t>
            </a:r>
            <a:endParaRPr kumimoji="1" lang="ja-JP" altLang="ja-JP" sz="1800" b="0" i="0" u="none" strike="noStrike" cap="none" normalizeH="0" baseline="0" dirty="0" smtClean="0">
              <a:ln>
                <a:noFill/>
              </a:ln>
              <a:solidFill>
                <a:srgbClr val="D2660D"/>
              </a:solidFill>
              <a:effectLst/>
              <a:latin typeface="Arial" pitchFamily="34" charset="0"/>
              <a:ea typeface="ＭＳ Ｐゴシック" pitchFamily="50" charset="-128"/>
              <a:cs typeface="ＭＳ Ｐゴシック" pitchFamily="50" charset="-128"/>
            </a:endParaRPr>
          </a:p>
        </p:txBody>
      </p:sp>
      <p:sp>
        <p:nvSpPr>
          <p:cNvPr id="2089" name="Text Box 110"/>
          <p:cNvSpPr txBox="1">
            <a:spLocks noChangeArrowheads="1"/>
          </p:cNvSpPr>
          <p:nvPr/>
        </p:nvSpPr>
        <p:spPr bwMode="auto">
          <a:xfrm>
            <a:off x="4403386" y="7630821"/>
            <a:ext cx="1063625" cy="379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ja-JP" altLang="ja-JP" sz="800" b="0" i="0" u="none" strike="noStrike" cap="none" normalizeH="0" baseline="0" dirty="0" smtClean="0">
                <a:ln>
                  <a:noFill/>
                </a:ln>
                <a:solidFill>
                  <a:srgbClr val="D2660D"/>
                </a:solidFill>
                <a:effectLst/>
                <a:latin typeface="HGｺﾞｼｯｸE" pitchFamily="49" charset="-128"/>
                <a:ea typeface="HGｺﾞｼｯｸE" pitchFamily="49" charset="-128"/>
                <a:cs typeface="Times New Roman" pitchFamily="18" charset="0"/>
              </a:rPr>
              <a:t>ｱｲﾄﾞﾙｽﾄｯﾌﾟなし</a:t>
            </a:r>
            <a:endParaRPr kumimoji="1" lang="ja-JP" altLang="ja-JP" sz="600" b="0" i="0" u="none" strike="noStrike" cap="none" normalizeH="0" baseline="0" dirty="0" smtClean="0">
              <a:ln>
                <a:noFill/>
              </a:ln>
              <a:solidFill>
                <a:srgbClr val="D2660D"/>
              </a:solidFill>
              <a:effectLst/>
              <a:latin typeface="Arial" pitchFamily="34" charset="0"/>
              <a:ea typeface="ＭＳ Ｐゴシック" pitchFamily="50" charset="-128"/>
              <a:cs typeface="ＭＳ Ｐゴシック" pitchFamily="50" charset="-128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ja-JP" sz="800" b="0" i="0" u="none" strike="noStrike" cap="none" normalizeH="0" baseline="0" dirty="0" smtClean="0">
                <a:ln>
                  <a:noFill/>
                </a:ln>
                <a:solidFill>
                  <a:srgbClr val="D2660D"/>
                </a:solidFill>
                <a:effectLst/>
                <a:latin typeface="HGｺﾞｼｯｸE" pitchFamily="49" charset="-128"/>
                <a:ea typeface="HGｺﾞｼｯｸE" pitchFamily="49" charset="-128"/>
                <a:cs typeface="Times New Roman" pitchFamily="18" charset="0"/>
              </a:rPr>
              <a:t>ek</a:t>
            </a:r>
            <a:r>
              <a:rPr kumimoji="1" lang="ja-JP" altLang="en-US" sz="800" b="0" i="0" u="none" strike="noStrike" cap="none" normalizeH="0" baseline="0" dirty="0" smtClean="0">
                <a:ln>
                  <a:noFill/>
                </a:ln>
                <a:solidFill>
                  <a:srgbClr val="D2660D"/>
                </a:solidFill>
                <a:effectLst/>
                <a:latin typeface="HGｺﾞｼｯｸE" pitchFamily="49" charset="-128"/>
                <a:ea typeface="HGｺﾞｼｯｸE" pitchFamily="49" charset="-128"/>
                <a:cs typeface="Times New Roman" pitchFamily="18" charset="0"/>
              </a:rPr>
              <a:t>など</a:t>
            </a:r>
            <a:endParaRPr kumimoji="1" lang="ja-JP" altLang="en-US" sz="1800" b="0" i="0" u="none" strike="noStrike" cap="none" normalizeH="0" baseline="0" dirty="0" smtClean="0">
              <a:ln>
                <a:noFill/>
              </a:ln>
              <a:solidFill>
                <a:srgbClr val="D2660D"/>
              </a:solidFill>
              <a:effectLst/>
              <a:latin typeface="Arial" pitchFamily="34" charset="0"/>
              <a:ea typeface="ＭＳ Ｐゴシック" pitchFamily="50" charset="-128"/>
              <a:cs typeface="ＭＳ Ｐゴシック" pitchFamily="50" charset="-128"/>
            </a:endParaRPr>
          </a:p>
        </p:txBody>
      </p:sp>
      <p:sp>
        <p:nvSpPr>
          <p:cNvPr id="2090" name="Text Box 109"/>
          <p:cNvSpPr txBox="1">
            <a:spLocks noChangeArrowheads="1"/>
          </p:cNvSpPr>
          <p:nvPr/>
        </p:nvSpPr>
        <p:spPr bwMode="auto">
          <a:xfrm>
            <a:off x="4403386" y="8134877"/>
            <a:ext cx="761231" cy="2198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ja-JP" altLang="ja-JP" sz="800" b="0" i="0" u="none" strike="noStrike" cap="none" normalizeH="0" baseline="0" dirty="0" smtClean="0">
                <a:ln>
                  <a:noFill/>
                </a:ln>
                <a:solidFill>
                  <a:srgbClr val="D2660D"/>
                </a:solidFill>
                <a:effectLst/>
                <a:latin typeface="HGｺﾞｼｯｸE" pitchFamily="49" charset="-128"/>
                <a:ea typeface="HGｺﾞｼｯｸE" pitchFamily="49" charset="-128"/>
                <a:cs typeface="Times New Roman" pitchFamily="18" charset="0"/>
              </a:rPr>
              <a:t>ﾃﾞｨｰｾﾞﾙ車</a:t>
            </a:r>
            <a:endParaRPr kumimoji="1" lang="ja-JP" altLang="ja-JP" sz="1800" b="0" i="0" u="none" strike="noStrike" cap="none" normalizeH="0" baseline="0" dirty="0" smtClean="0">
              <a:ln>
                <a:noFill/>
              </a:ln>
              <a:solidFill>
                <a:srgbClr val="D2660D"/>
              </a:solidFill>
              <a:effectLst/>
              <a:latin typeface="Arial" pitchFamily="34" charset="0"/>
              <a:ea typeface="ＭＳ Ｐゴシック" pitchFamily="50" charset="-128"/>
              <a:cs typeface="ＭＳ Ｐゴシック" pitchFamily="50" charset="-128"/>
            </a:endParaRPr>
          </a:p>
        </p:txBody>
      </p:sp>
      <p:sp>
        <p:nvSpPr>
          <p:cNvPr id="133" name="テキスト ボックス 2"/>
          <p:cNvSpPr txBox="1">
            <a:spLocks noChangeArrowheads="1"/>
          </p:cNvSpPr>
          <p:nvPr/>
        </p:nvSpPr>
        <p:spPr bwMode="auto">
          <a:xfrm>
            <a:off x="332656" y="9369478"/>
            <a:ext cx="3843808" cy="4080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ctr" anchorCtr="0">
            <a:noAutofit/>
          </a:bodyPr>
          <a:lstStyle/>
          <a:p>
            <a:pPr algn="l">
              <a:spcAft>
                <a:spcPts val="0"/>
              </a:spcAft>
            </a:pPr>
            <a:r>
              <a:rPr lang="ja-JP" sz="1600" kern="100" dirty="0">
                <a:solidFill>
                  <a:schemeClr val="bg1"/>
                </a:solidFill>
                <a:effectLst/>
                <a:latin typeface="Century"/>
                <a:ea typeface="HGS創英角ｺﾞｼｯｸUB"/>
                <a:cs typeface="Times New Roman"/>
              </a:rPr>
              <a:t>九州三菱自動車販売株式会社 </a:t>
            </a:r>
            <a:r>
              <a:rPr lang="ja-JP" altLang="en-US" sz="1600" kern="100" dirty="0" smtClean="0">
                <a:solidFill>
                  <a:schemeClr val="bg1"/>
                </a:solidFill>
                <a:effectLst/>
                <a:latin typeface="Century"/>
                <a:ea typeface="HGS創英角ｺﾞｼｯｸUB"/>
                <a:cs typeface="Times New Roman"/>
              </a:rPr>
              <a:t>鹿島店</a:t>
            </a:r>
            <a:endParaRPr lang="ja-JP" sz="1000" kern="100" dirty="0">
              <a:solidFill>
                <a:schemeClr val="bg1"/>
              </a:solidFill>
              <a:effectLst/>
              <a:latin typeface="Century"/>
              <a:ea typeface="ＭＳ 明朝"/>
              <a:cs typeface="Times New Roman"/>
            </a:endParaRPr>
          </a:p>
        </p:txBody>
      </p:sp>
      <p:sp>
        <p:nvSpPr>
          <p:cNvPr id="134" name="テキスト ボックス 2"/>
          <p:cNvSpPr txBox="1">
            <a:spLocks noChangeArrowheads="1"/>
          </p:cNvSpPr>
          <p:nvPr/>
        </p:nvSpPr>
        <p:spPr bwMode="auto">
          <a:xfrm>
            <a:off x="4383360" y="9369478"/>
            <a:ext cx="2141984" cy="4080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ctr" anchorCtr="0">
            <a:noAutofit/>
          </a:bodyPr>
          <a:lstStyle/>
          <a:p>
            <a:pPr algn="l">
              <a:lnSpc>
                <a:spcPts val="1200"/>
              </a:lnSpc>
              <a:spcAft>
                <a:spcPts val="0"/>
              </a:spcAft>
            </a:pPr>
            <a:r>
              <a:rPr lang="en-US" sz="1050" kern="100" dirty="0" smtClean="0">
                <a:solidFill>
                  <a:schemeClr val="bg1"/>
                </a:solidFill>
                <a:effectLst/>
                <a:latin typeface="Segoe UI Symbol"/>
                <a:ea typeface="HGS創英角ｺﾞｼｯｸUB"/>
                <a:cs typeface="Times New Roman"/>
              </a:rPr>
              <a:t>🏠</a:t>
            </a:r>
            <a:r>
              <a:rPr lang="ja-JP" altLang="en-US" sz="1050" kern="100" dirty="0" smtClean="0">
                <a:solidFill>
                  <a:schemeClr val="bg1"/>
                </a:solidFill>
                <a:latin typeface="Century"/>
                <a:ea typeface="HGS創英角ｺﾞｼｯｸUB"/>
                <a:cs typeface="Times New Roman"/>
              </a:rPr>
              <a:t>鹿島市中村</a:t>
            </a:r>
            <a:r>
              <a:rPr lang="en-US" altLang="ja-JP" sz="1050" kern="100" dirty="0" smtClean="0">
                <a:solidFill>
                  <a:schemeClr val="bg1"/>
                </a:solidFill>
                <a:latin typeface="Century"/>
                <a:ea typeface="HGS創英角ｺﾞｼｯｸUB"/>
                <a:cs typeface="Times New Roman"/>
              </a:rPr>
              <a:t>1584-1</a:t>
            </a:r>
            <a:endParaRPr lang="ja-JP" sz="900" kern="100" dirty="0">
              <a:solidFill>
                <a:schemeClr val="bg1"/>
              </a:solidFill>
              <a:effectLst/>
              <a:latin typeface="Century"/>
              <a:ea typeface="ＭＳ 明朝"/>
              <a:cs typeface="Times New Roman"/>
            </a:endParaRPr>
          </a:p>
          <a:p>
            <a:pPr algn="l">
              <a:lnSpc>
                <a:spcPts val="1200"/>
              </a:lnSpc>
              <a:spcAft>
                <a:spcPts val="0"/>
              </a:spcAft>
            </a:pPr>
            <a:r>
              <a:rPr lang="ja-JP" sz="1050" kern="100" spc="100" dirty="0" smtClean="0">
                <a:solidFill>
                  <a:schemeClr val="bg1"/>
                </a:solidFill>
                <a:effectLst/>
                <a:latin typeface="Arial Black"/>
                <a:ea typeface="HGP明朝E"/>
                <a:cs typeface="Times New Roman"/>
              </a:rPr>
              <a:t>☎</a:t>
            </a:r>
            <a:r>
              <a:rPr lang="en-US" altLang="ja-JP" sz="1050" kern="100" spc="100" dirty="0" smtClean="0">
                <a:solidFill>
                  <a:schemeClr val="bg1"/>
                </a:solidFill>
                <a:effectLst/>
                <a:latin typeface="Arial Black"/>
                <a:ea typeface="HGP明朝E"/>
                <a:cs typeface="Times New Roman"/>
              </a:rPr>
              <a:t>0954-63-0634</a:t>
            </a:r>
            <a:endParaRPr lang="ja-JP" sz="900" kern="100" dirty="0">
              <a:solidFill>
                <a:schemeClr val="bg1"/>
              </a:solidFill>
              <a:effectLst/>
              <a:latin typeface="Century"/>
              <a:ea typeface="ＭＳ 明朝"/>
              <a:cs typeface="Times New Roman"/>
            </a:endParaRPr>
          </a:p>
        </p:txBody>
      </p:sp>
      <p:sp>
        <p:nvSpPr>
          <p:cNvPr id="67" name="テキスト ボックス 2"/>
          <p:cNvSpPr txBox="1">
            <a:spLocks noChangeArrowheads="1"/>
          </p:cNvSpPr>
          <p:nvPr/>
        </p:nvSpPr>
        <p:spPr bwMode="auto">
          <a:xfrm>
            <a:off x="0" y="776536"/>
            <a:ext cx="6858000" cy="925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ja-JP" sz="4400" spc="-300" dirty="0">
                <a:ln w="76200">
                  <a:solidFill>
                    <a:schemeClr val="bg1"/>
                  </a:solidFill>
                </a:ln>
                <a:solidFill>
                  <a:schemeClr val="bg1"/>
                </a:solidFill>
                <a:latin typeface="HGS創英角ｺﾞｼｯｸUB" pitchFamily="50" charset="-128"/>
                <a:ea typeface="HGS創英角ｺﾞｼｯｸUB" pitchFamily="50" charset="-128"/>
                <a:cs typeface="Times New Roman" pitchFamily="18" charset="0"/>
              </a:rPr>
              <a:t>11</a:t>
            </a:r>
            <a:r>
              <a:rPr kumimoji="1" lang="ja-JP" altLang="en-US" sz="4400" b="0" i="0" u="none" strike="noStrike" cap="none" spc="-300" normalizeH="0" dirty="0" smtClean="0">
                <a:ln w="76200">
                  <a:solidFill>
                    <a:schemeClr val="bg1"/>
                  </a:solidFill>
                </a:ln>
                <a:solidFill>
                  <a:schemeClr val="bg1"/>
                </a:solidFill>
                <a:effectLst/>
                <a:latin typeface="HGS創英角ｺﾞｼｯｸUB" pitchFamily="50" charset="-128"/>
                <a:ea typeface="HGS創英角ｺﾞｼｯｸUB" pitchFamily="50" charset="-128"/>
                <a:cs typeface="Times New Roman" pitchFamily="18" charset="0"/>
              </a:rPr>
              <a:t>月</a:t>
            </a:r>
            <a:r>
              <a:rPr kumimoji="1" lang="ja-JP" altLang="ja-JP" sz="3200" b="0" i="0" u="none" strike="noStrike" cap="none" spc="-300" normalizeH="0" dirty="0" smtClean="0">
                <a:ln w="76200">
                  <a:solidFill>
                    <a:schemeClr val="bg1"/>
                  </a:solidFill>
                </a:ln>
                <a:solidFill>
                  <a:schemeClr val="bg1"/>
                </a:solidFill>
                <a:effectLst/>
                <a:latin typeface="HGS創英角ｺﾞｼｯｸUB" pitchFamily="50" charset="-128"/>
                <a:ea typeface="HGS創英角ｺﾞｼｯｸUB" pitchFamily="50" charset="-128"/>
                <a:cs typeface="Times New Roman" pitchFamily="18" charset="0"/>
              </a:rPr>
              <a:t>の</a:t>
            </a:r>
            <a:endParaRPr kumimoji="1" lang="en-US" altLang="ja-JP" sz="3200" b="0" i="0" u="none" strike="noStrike" cap="none" spc="-300" normalizeH="0" dirty="0" smtClean="0">
              <a:ln w="76200">
                <a:solidFill>
                  <a:schemeClr val="bg1"/>
                </a:solidFill>
              </a:ln>
              <a:solidFill>
                <a:schemeClr val="bg1"/>
              </a:solidFill>
              <a:effectLst/>
              <a:latin typeface="HGS創英角ｺﾞｼｯｸUB" pitchFamily="50" charset="-128"/>
              <a:ea typeface="HGS創英角ｺﾞｼｯｸUB" pitchFamily="50" charset="-128"/>
              <a:cs typeface="Times New Roman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ja-JP" altLang="ja-JP" sz="4400" b="0" i="0" u="none" strike="noStrike" cap="none" spc="-300" normalizeH="0" dirty="0" smtClean="0">
                <a:ln w="76200">
                  <a:solidFill>
                    <a:schemeClr val="bg1"/>
                  </a:solidFill>
                </a:ln>
                <a:solidFill>
                  <a:schemeClr val="bg1"/>
                </a:solidFill>
                <a:effectLst/>
                <a:latin typeface="HGS創英角ｺﾞｼｯｸUB" pitchFamily="50" charset="-128"/>
                <a:ea typeface="HGS創英角ｺﾞｼｯｸUB" pitchFamily="50" charset="-128"/>
                <a:cs typeface="Times New Roman" pitchFamily="18" charset="0"/>
              </a:rPr>
              <a:t>メンテナンスフェア</a:t>
            </a:r>
            <a:endParaRPr kumimoji="1" lang="ja-JP" altLang="ja-JP" sz="1600" b="0" i="0" u="none" strike="noStrike" cap="none" spc="-300" normalizeH="0" dirty="0" smtClean="0">
              <a:ln w="76200">
                <a:solidFill>
                  <a:schemeClr val="bg1"/>
                </a:solidFill>
              </a:ln>
              <a:solidFill>
                <a:schemeClr val="bg1"/>
              </a:solidFill>
              <a:effectLst/>
              <a:latin typeface="Arial" pitchFamily="34" charset="0"/>
              <a:ea typeface="ＭＳ Ｐゴシック" pitchFamily="50" charset="-128"/>
              <a:cs typeface="ＭＳ Ｐゴシック" pitchFamily="50" charset="-128"/>
            </a:endParaRPr>
          </a:p>
        </p:txBody>
      </p:sp>
      <p:sp>
        <p:nvSpPr>
          <p:cNvPr id="79" name="Text Box 149"/>
          <p:cNvSpPr txBox="1">
            <a:spLocks noChangeArrowheads="1"/>
          </p:cNvSpPr>
          <p:nvPr/>
        </p:nvSpPr>
        <p:spPr bwMode="auto">
          <a:xfrm>
            <a:off x="648841" y="4016896"/>
            <a:ext cx="2924175" cy="690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ts val="16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ja-JP" altLang="en-US" sz="1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Times New Roman" pitchFamily="18" charset="0"/>
              </a:rPr>
              <a:t>　</a:t>
            </a:r>
            <a:r>
              <a:rPr kumimoji="1" lang="ja-JP" altLang="ja-JP" sz="1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Times New Roman" pitchFamily="18" charset="0"/>
              </a:rPr>
              <a:t>エアコン</a:t>
            </a:r>
            <a:endParaRPr kumimoji="1" lang="ja-JP" altLang="ja-JP" sz="7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ＭＳ Ｐゴシック" pitchFamily="50" charset="-128"/>
            </a:endParaRPr>
          </a:p>
          <a:p>
            <a:pPr marL="0" marR="0" lvl="0" indent="0" algn="l" defTabSz="914400" rtl="0" eaLnBrk="0" fontAlgn="base" latinLnBrk="0" hangingPunct="0">
              <a:lnSpc>
                <a:spcPts val="16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ja-JP" altLang="ja-JP" sz="1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Times New Roman" pitchFamily="18" charset="0"/>
              </a:rPr>
              <a:t>クリーニング</a:t>
            </a:r>
            <a:r>
              <a:rPr kumimoji="1" lang="en-US" altLang="ja-JP" sz="2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Times New Roman" pitchFamily="18" charset="0"/>
              </a:rPr>
              <a:t>20%OFF</a:t>
            </a:r>
            <a:endParaRPr kumimoji="1" lang="en-US" altLang="ja-JP" sz="20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ＭＳ Ｐゴシック" pitchFamily="50" charset="-128"/>
            </a:endParaRPr>
          </a:p>
        </p:txBody>
      </p:sp>
      <p:sp>
        <p:nvSpPr>
          <p:cNvPr id="80" name="Text Box 142"/>
          <p:cNvSpPr txBox="1">
            <a:spLocks noChangeArrowheads="1"/>
          </p:cNvSpPr>
          <p:nvPr/>
        </p:nvSpPr>
        <p:spPr bwMode="auto">
          <a:xfrm>
            <a:off x="3449738" y="4016896"/>
            <a:ext cx="3147614" cy="544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ja-JP" sz="22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HG創英角ｺﾞｼｯｸUB" pitchFamily="49" charset="-128"/>
                <a:ea typeface="HG創英角ｺﾞｼｯｸUB" pitchFamily="49" charset="-128"/>
                <a:cs typeface="Times New Roman" pitchFamily="18" charset="0"/>
              </a:rPr>
              <a:t>ATF/CVTF</a:t>
            </a:r>
            <a:r>
              <a:rPr kumimoji="1" lang="ja-JP" altLang="en-US" sz="22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HG創英角ｺﾞｼｯｸUB" pitchFamily="49" charset="-128"/>
                <a:ea typeface="HG創英角ｺﾞｼｯｸUB" pitchFamily="49" charset="-128"/>
                <a:cs typeface="Times New Roman" pitchFamily="18" charset="0"/>
              </a:rPr>
              <a:t>交換</a:t>
            </a:r>
            <a:r>
              <a:rPr kumimoji="1" lang="en-US" altLang="ja-JP" sz="22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HG創英角ｺﾞｼｯｸUB" pitchFamily="49" charset="-128"/>
                <a:ea typeface="HG創英角ｺﾞｼｯｸUB" pitchFamily="49" charset="-128"/>
                <a:cs typeface="Times New Roman" pitchFamily="18" charset="0"/>
              </a:rPr>
              <a:t>20%OFF</a:t>
            </a:r>
            <a:endParaRPr kumimoji="1" lang="en-US" altLang="ja-JP" sz="22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ea typeface="ＭＳ Ｐゴシック" pitchFamily="50" charset="-128"/>
              <a:cs typeface="ＭＳ Ｐゴシック" pitchFamily="50" charset="-128"/>
            </a:endParaRPr>
          </a:p>
        </p:txBody>
      </p:sp>
      <p:sp>
        <p:nvSpPr>
          <p:cNvPr id="81" name="Text Box 141"/>
          <p:cNvSpPr txBox="1">
            <a:spLocks noChangeArrowheads="1"/>
          </p:cNvSpPr>
          <p:nvPr/>
        </p:nvSpPr>
        <p:spPr bwMode="auto">
          <a:xfrm>
            <a:off x="648841" y="6424711"/>
            <a:ext cx="2613025" cy="544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ja-JP" altLang="ja-JP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HG創英角ｺﾞｼｯｸUB" pitchFamily="49" charset="-128"/>
                <a:ea typeface="HG創英角ｺﾞｼｯｸUB" pitchFamily="49" charset="-128"/>
                <a:cs typeface="Times New Roman" pitchFamily="18" charset="0"/>
              </a:rPr>
              <a:t>タイヤ特価販売</a:t>
            </a:r>
            <a:endParaRPr kumimoji="1" lang="ja-JP" altLang="ja-JP" sz="24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ea typeface="ＭＳ Ｐゴシック" pitchFamily="50" charset="-128"/>
              <a:cs typeface="ＭＳ Ｐゴシック" pitchFamily="50" charset="-128"/>
            </a:endParaRPr>
          </a:p>
        </p:txBody>
      </p:sp>
      <p:sp>
        <p:nvSpPr>
          <p:cNvPr id="82" name="Text Box 140"/>
          <p:cNvSpPr txBox="1">
            <a:spLocks noChangeArrowheads="1"/>
          </p:cNvSpPr>
          <p:nvPr/>
        </p:nvSpPr>
        <p:spPr bwMode="auto">
          <a:xfrm>
            <a:off x="3747095" y="6393160"/>
            <a:ext cx="2562225" cy="544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ja-JP" altLang="ja-JP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HG創英角ｺﾞｼｯｸUB" pitchFamily="49" charset="-128"/>
                <a:ea typeface="HG創英角ｺﾞｼｯｸUB" pitchFamily="49" charset="-128"/>
                <a:cs typeface="Times New Roman" pitchFamily="18" charset="0"/>
              </a:rPr>
              <a:t>バッテリー特価</a:t>
            </a:r>
            <a:endParaRPr kumimoji="1" lang="ja-JP" altLang="ja-JP" sz="24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ea typeface="ＭＳ Ｐゴシック" pitchFamily="50" charset="-128"/>
              <a:cs typeface="ＭＳ Ｐゴシック" pitchFamily="50" charset="-128"/>
            </a:endParaRPr>
          </a:p>
        </p:txBody>
      </p:sp>
      <p:sp>
        <p:nvSpPr>
          <p:cNvPr id="101" name="Text Box 112"/>
          <p:cNvSpPr txBox="1">
            <a:spLocks noChangeArrowheads="1"/>
          </p:cNvSpPr>
          <p:nvPr/>
        </p:nvSpPr>
        <p:spPr bwMode="auto">
          <a:xfrm>
            <a:off x="7063698" y="5191382"/>
            <a:ext cx="1693894" cy="847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ja-JP" altLang="en-US" sz="800" dirty="0" smtClean="0">
                <a:solidFill>
                  <a:srgbClr val="EE8216"/>
                </a:solidFill>
                <a:latin typeface="HGｺﾞｼｯｸE" pitchFamily="49" charset="-128"/>
                <a:ea typeface="HGｺﾞｼｯｸE" pitchFamily="49" charset="-128"/>
                <a:cs typeface="Times New Roman" pitchFamily="18" charset="0"/>
              </a:rPr>
              <a:t>あ</a:t>
            </a:r>
            <a:endParaRPr lang="en-US" altLang="ja-JP" sz="800" dirty="0">
              <a:solidFill>
                <a:srgbClr val="EE8216"/>
              </a:solidFill>
              <a:latin typeface="HGｺﾞｼｯｸE" pitchFamily="49" charset="-128"/>
              <a:ea typeface="HGｺﾞｼｯｸE" pitchFamily="49" charset="-128"/>
              <a:cs typeface="Times New Roman" pitchFamily="18" charset="0"/>
            </a:endParaRPr>
          </a:p>
        </p:txBody>
      </p:sp>
      <p:sp>
        <p:nvSpPr>
          <p:cNvPr id="104" name="Text Box 129"/>
          <p:cNvSpPr txBox="1">
            <a:spLocks noChangeArrowheads="1"/>
          </p:cNvSpPr>
          <p:nvPr/>
        </p:nvSpPr>
        <p:spPr bwMode="auto">
          <a:xfrm>
            <a:off x="3670840" y="5457056"/>
            <a:ext cx="2782496" cy="4533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ja-JP" sz="900" b="1" i="0" u="none" strike="noStrike" cap="none" normalizeH="0" baseline="0" dirty="0" smtClean="0">
                <a:ln>
                  <a:noFill/>
                </a:ln>
                <a:solidFill>
                  <a:srgbClr val="CF0F2C"/>
                </a:solidFill>
                <a:effectLst/>
                <a:latin typeface="游ゴシック Medium" pitchFamily="50" charset="-128"/>
                <a:ea typeface="游ゴシック Medium" pitchFamily="50" charset="-128"/>
                <a:cs typeface="Times New Roman" pitchFamily="18" charset="0"/>
              </a:rPr>
              <a:t>D:5</a:t>
            </a:r>
            <a:r>
              <a:rPr kumimoji="1" lang="ja-JP" altLang="en-US" sz="900" b="1" i="0" u="none" strike="noStrike" cap="none" normalizeH="0" baseline="0" dirty="0" smtClean="0">
                <a:ln>
                  <a:noFill/>
                </a:ln>
                <a:solidFill>
                  <a:srgbClr val="CF0F2C"/>
                </a:solidFill>
                <a:effectLst/>
                <a:latin typeface="游ゴシック Medium" pitchFamily="50" charset="-128"/>
                <a:ea typeface="游ゴシック Medium" pitchFamily="50" charset="-128"/>
                <a:cs typeface="Times New Roman" pitchFamily="18" charset="0"/>
              </a:rPr>
              <a:t> 　</a:t>
            </a:r>
            <a:r>
              <a:rPr kumimoji="1" lang="ja-JP" altLang="en-US" sz="1000" b="1" i="0" u="none" strike="noStrike" cap="none" normalizeH="0" baseline="0" dirty="0" smtClean="0">
                <a:ln>
                  <a:noFill/>
                </a:ln>
                <a:solidFill>
                  <a:srgbClr val="CF0F2C"/>
                </a:solidFill>
                <a:effectLst/>
                <a:latin typeface="游ゴシック Medium" pitchFamily="50" charset="-128"/>
                <a:ea typeface="游ゴシック Medium" pitchFamily="50" charset="-128"/>
                <a:cs typeface="Times New Roman" pitchFamily="18" charset="0"/>
              </a:rPr>
              <a:t> </a:t>
            </a:r>
            <a:r>
              <a:rPr lang="en-US" altLang="ja-JP" sz="1000" dirty="0" smtClean="0">
                <a:solidFill>
                  <a:srgbClr val="CF0F2C"/>
                </a:solidFill>
                <a:latin typeface="Impact" pitchFamily="34" charset="0"/>
                <a:ea typeface="游ゴシック Medium" pitchFamily="50" charset="-128"/>
                <a:cs typeface="Times New Roman" pitchFamily="18" charset="0"/>
              </a:rPr>
              <a:t>25</a:t>
            </a:r>
            <a:r>
              <a:rPr kumimoji="1" lang="en-US" altLang="ja-JP" sz="1000" b="0" i="0" u="none" strike="noStrike" cap="none" normalizeH="0" baseline="0" dirty="0" smtClean="0">
                <a:ln>
                  <a:noFill/>
                </a:ln>
                <a:solidFill>
                  <a:srgbClr val="CF0F2C"/>
                </a:solidFill>
                <a:effectLst/>
                <a:latin typeface="Impact" pitchFamily="34" charset="0"/>
                <a:ea typeface="游ゴシック Medium" pitchFamily="50" charset="-128"/>
                <a:cs typeface="Times New Roman" pitchFamily="18" charset="0"/>
              </a:rPr>
              <a:t>,410</a:t>
            </a:r>
            <a:r>
              <a:rPr kumimoji="1" lang="ja-JP" altLang="en-US" sz="800" b="1" i="0" u="none" strike="noStrike" cap="none" normalizeH="0" baseline="0" dirty="0" smtClean="0">
                <a:ln>
                  <a:noFill/>
                </a:ln>
                <a:solidFill>
                  <a:srgbClr val="CF0F2C"/>
                </a:solidFill>
                <a:effectLst/>
                <a:latin typeface="游ゴシック Medium" pitchFamily="50" charset="-128"/>
                <a:ea typeface="游ゴシック Medium" pitchFamily="50" charset="-128"/>
                <a:cs typeface="Times New Roman" pitchFamily="18" charset="0"/>
              </a:rPr>
              <a:t>円</a:t>
            </a:r>
            <a:r>
              <a:rPr kumimoji="1" lang="ja-JP" altLang="en-US" sz="1000" b="1" i="0" u="none" strike="noStrike" cap="none" normalizeH="0" baseline="0" dirty="0" smtClean="0">
                <a:ln>
                  <a:noFill/>
                </a:ln>
                <a:solidFill>
                  <a:srgbClr val="CF0F2C"/>
                </a:solidFill>
                <a:effectLst/>
                <a:latin typeface="游ゴシック Medium" pitchFamily="50" charset="-128"/>
                <a:ea typeface="游ゴシック Medium" pitchFamily="50" charset="-128"/>
                <a:cs typeface="Times New Roman" pitchFamily="18" charset="0"/>
              </a:rPr>
              <a:t>    ⇒</a:t>
            </a:r>
            <a:r>
              <a:rPr kumimoji="1" lang="ja-JP" altLang="en-US" sz="1000" b="1" i="0" u="none" strike="noStrike" cap="none" normalizeH="0" baseline="0" dirty="0" smtClean="0">
                <a:ln>
                  <a:noFill/>
                </a:ln>
                <a:solidFill>
                  <a:srgbClr val="CF0F2C"/>
                </a:solidFill>
                <a:effectLst/>
                <a:latin typeface="Arial Black" pitchFamily="34" charset="0"/>
                <a:ea typeface="游ゴシック Medium" pitchFamily="50" charset="-128"/>
                <a:cs typeface="Times New Roman" pitchFamily="18" charset="0"/>
              </a:rPr>
              <a:t> </a:t>
            </a:r>
            <a:r>
              <a:rPr kumimoji="1" lang="en-US" altLang="ja-JP" sz="2600" b="0" i="0" u="none" strike="noStrike" cap="none" normalizeH="0" baseline="0" dirty="0" smtClean="0">
                <a:ln>
                  <a:noFill/>
                </a:ln>
                <a:solidFill>
                  <a:srgbClr val="DD0011"/>
                </a:solidFill>
                <a:effectLst/>
                <a:latin typeface="Impact" pitchFamily="34" charset="0"/>
                <a:ea typeface="游ゴシック Medium" pitchFamily="50" charset="-128"/>
                <a:cs typeface="Times New Roman" pitchFamily="18" charset="0"/>
              </a:rPr>
              <a:t>20,328</a:t>
            </a:r>
            <a:r>
              <a:rPr kumimoji="1" lang="ja-JP" altLang="en-US" sz="1000" b="1" i="0" u="none" strike="noStrike" cap="none" normalizeH="0" baseline="0" dirty="0" smtClean="0">
                <a:ln>
                  <a:noFill/>
                </a:ln>
                <a:solidFill>
                  <a:srgbClr val="DD0011"/>
                </a:solidFill>
                <a:effectLst/>
                <a:latin typeface="HGｺﾞｼｯｸE" pitchFamily="49" charset="-128"/>
                <a:ea typeface="HGｺﾞｼｯｸE" pitchFamily="49" charset="-128"/>
                <a:cs typeface="Times New Roman" pitchFamily="18" charset="0"/>
              </a:rPr>
              <a:t>円</a:t>
            </a:r>
            <a:r>
              <a:rPr kumimoji="1" lang="ja-JP" altLang="en-US" sz="800" b="1" i="0" u="none" strike="noStrike" cap="none" normalizeH="0" baseline="0" dirty="0" smtClean="0">
                <a:ln>
                  <a:noFill/>
                </a:ln>
                <a:solidFill>
                  <a:srgbClr val="CF0F2C"/>
                </a:solidFill>
                <a:effectLst/>
                <a:latin typeface="HGｺﾞｼｯｸE" pitchFamily="49" charset="-128"/>
                <a:ea typeface="HGｺﾞｼｯｸE" pitchFamily="49" charset="-128"/>
                <a:cs typeface="Times New Roman" pitchFamily="18" charset="0"/>
              </a:rPr>
              <a:t>（税込）</a:t>
            </a:r>
            <a:endParaRPr kumimoji="1" lang="ja-JP" altLang="en-US" sz="1800" b="0" i="0" u="none" strike="noStrike" cap="none" normalizeH="0" baseline="0" dirty="0" smtClean="0">
              <a:ln>
                <a:noFill/>
              </a:ln>
              <a:solidFill>
                <a:srgbClr val="CF0F2C"/>
              </a:solidFill>
              <a:effectLst/>
              <a:latin typeface="Arial" pitchFamily="34" charset="0"/>
              <a:ea typeface="ＭＳ Ｐゴシック" pitchFamily="50" charset="-128"/>
              <a:cs typeface="ＭＳ Ｐゴシック" pitchFamily="50" charset="-128"/>
            </a:endParaRPr>
          </a:p>
        </p:txBody>
      </p:sp>
      <p:sp>
        <p:nvSpPr>
          <p:cNvPr id="105" name="Text Box 121"/>
          <p:cNvSpPr txBox="1">
            <a:spLocks noChangeArrowheads="1"/>
          </p:cNvSpPr>
          <p:nvPr/>
        </p:nvSpPr>
        <p:spPr bwMode="auto">
          <a:xfrm>
            <a:off x="3618602" y="4448944"/>
            <a:ext cx="880541" cy="309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ja-JP" altLang="ja-JP" sz="1200" b="1" i="0" u="none" strike="noStrike" cap="none" normalizeH="0" baseline="0" dirty="0" smtClean="0">
                <a:ln>
                  <a:noFill/>
                </a:ln>
                <a:solidFill>
                  <a:srgbClr val="CF0F2C"/>
                </a:solidFill>
                <a:effectLst/>
                <a:latin typeface="HGｺﾞｼｯｸE" pitchFamily="49" charset="-128"/>
                <a:ea typeface="HGｺﾞｼｯｸE" pitchFamily="49" charset="-128"/>
                <a:cs typeface="Times New Roman" pitchFamily="18" charset="0"/>
              </a:rPr>
              <a:t>◎</a:t>
            </a:r>
            <a:r>
              <a:rPr kumimoji="1" lang="en-US" altLang="ja-JP" sz="1200" b="1" i="0" u="none" strike="noStrike" cap="none" normalizeH="0" baseline="0" dirty="0" smtClean="0">
                <a:ln>
                  <a:noFill/>
                </a:ln>
                <a:solidFill>
                  <a:srgbClr val="CF0F2C"/>
                </a:solidFill>
                <a:effectLst/>
                <a:latin typeface="Arial Black" pitchFamily="34" charset="0"/>
                <a:ea typeface="HGｺﾞｼｯｸE" pitchFamily="49" charset="-128"/>
                <a:cs typeface="Times New Roman" pitchFamily="18" charset="0"/>
              </a:rPr>
              <a:t>CVT</a:t>
            </a:r>
            <a:endParaRPr kumimoji="1" lang="en-US" altLang="ja-JP" sz="1800" b="0" i="0" u="none" strike="noStrike" cap="none" normalizeH="0" baseline="0" dirty="0" smtClean="0">
              <a:ln>
                <a:noFill/>
              </a:ln>
              <a:solidFill>
                <a:srgbClr val="CF0F2C"/>
              </a:solidFill>
              <a:effectLst/>
              <a:latin typeface="Arial" pitchFamily="34" charset="0"/>
              <a:ea typeface="ＭＳ Ｐゴシック" pitchFamily="50" charset="-128"/>
              <a:cs typeface="ＭＳ Ｐゴシック" pitchFamily="50" charset="-128"/>
            </a:endParaRPr>
          </a:p>
        </p:txBody>
      </p:sp>
      <p:sp>
        <p:nvSpPr>
          <p:cNvPr id="106" name="Text Box 121"/>
          <p:cNvSpPr txBox="1">
            <a:spLocks noChangeArrowheads="1"/>
          </p:cNvSpPr>
          <p:nvPr/>
        </p:nvSpPr>
        <p:spPr bwMode="auto">
          <a:xfrm>
            <a:off x="3618602" y="4972019"/>
            <a:ext cx="880541" cy="309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ja-JP" altLang="ja-JP" sz="1200" b="1" i="0" u="none" strike="noStrike" cap="none" normalizeH="0" baseline="0" dirty="0" smtClean="0">
                <a:ln>
                  <a:noFill/>
                </a:ln>
                <a:solidFill>
                  <a:srgbClr val="CF0F2C"/>
                </a:solidFill>
                <a:effectLst/>
                <a:latin typeface="HGｺﾞｼｯｸE" pitchFamily="49" charset="-128"/>
                <a:ea typeface="HGｺﾞｼｯｸE" pitchFamily="49" charset="-128"/>
                <a:cs typeface="Times New Roman" pitchFamily="18" charset="0"/>
              </a:rPr>
              <a:t>◎</a:t>
            </a:r>
            <a:r>
              <a:rPr kumimoji="1" lang="en-US" altLang="ja-JP" sz="1200" b="1" i="0" u="none" strike="noStrike" cap="none" normalizeH="0" baseline="0" dirty="0" smtClean="0">
                <a:ln>
                  <a:noFill/>
                </a:ln>
                <a:solidFill>
                  <a:srgbClr val="CF0F2C"/>
                </a:solidFill>
                <a:effectLst/>
                <a:latin typeface="Arial Black" pitchFamily="34" charset="0"/>
                <a:ea typeface="HGｺﾞｼｯｸE" pitchFamily="49" charset="-128"/>
                <a:cs typeface="Times New Roman" pitchFamily="18" charset="0"/>
              </a:rPr>
              <a:t>CVT</a:t>
            </a:r>
            <a:endParaRPr kumimoji="1" lang="en-US" altLang="ja-JP" sz="1800" b="0" i="0" u="none" strike="noStrike" cap="none" normalizeH="0" baseline="0" dirty="0" smtClean="0">
              <a:ln>
                <a:noFill/>
              </a:ln>
              <a:solidFill>
                <a:srgbClr val="CF0F2C"/>
              </a:solidFill>
              <a:effectLst/>
              <a:latin typeface="Arial" pitchFamily="34" charset="0"/>
              <a:ea typeface="ＭＳ Ｐゴシック" pitchFamily="50" charset="-128"/>
              <a:cs typeface="ＭＳ Ｐゴシック" pitchFamily="50" charset="-128"/>
            </a:endParaRPr>
          </a:p>
        </p:txBody>
      </p:sp>
      <p:sp>
        <p:nvSpPr>
          <p:cNvPr id="107" name="Text Box 121"/>
          <p:cNvSpPr txBox="1">
            <a:spLocks noChangeArrowheads="1"/>
          </p:cNvSpPr>
          <p:nvPr/>
        </p:nvSpPr>
        <p:spPr bwMode="auto">
          <a:xfrm>
            <a:off x="3618602" y="5478586"/>
            <a:ext cx="880541" cy="309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ja-JP" altLang="ja-JP" sz="1200" b="1" i="0" u="none" strike="noStrike" cap="none" normalizeH="0" baseline="0" dirty="0" smtClean="0">
                <a:ln>
                  <a:noFill/>
                </a:ln>
                <a:solidFill>
                  <a:srgbClr val="CF0F2C"/>
                </a:solidFill>
                <a:effectLst/>
                <a:latin typeface="HGｺﾞｼｯｸE" pitchFamily="49" charset="-128"/>
                <a:ea typeface="HGｺﾞｼｯｸE" pitchFamily="49" charset="-128"/>
                <a:cs typeface="Times New Roman" pitchFamily="18" charset="0"/>
              </a:rPr>
              <a:t>◎</a:t>
            </a:r>
            <a:r>
              <a:rPr kumimoji="1" lang="en-US" altLang="ja-JP" sz="1200" b="1" i="0" u="none" strike="noStrike" cap="none" normalizeH="0" baseline="0" dirty="0" smtClean="0">
                <a:ln>
                  <a:noFill/>
                </a:ln>
                <a:solidFill>
                  <a:srgbClr val="CF0F2C"/>
                </a:solidFill>
                <a:effectLst/>
                <a:latin typeface="Arial Black" pitchFamily="34" charset="0"/>
                <a:ea typeface="HGｺﾞｼｯｸE" pitchFamily="49" charset="-128"/>
                <a:cs typeface="Times New Roman" pitchFamily="18" charset="0"/>
              </a:rPr>
              <a:t>ATF</a:t>
            </a:r>
            <a:endParaRPr kumimoji="1" lang="en-US" altLang="ja-JP" sz="1800" b="0" i="0" u="none" strike="noStrike" cap="none" normalizeH="0" baseline="0" dirty="0" smtClean="0">
              <a:ln>
                <a:noFill/>
              </a:ln>
              <a:solidFill>
                <a:srgbClr val="CF0F2C"/>
              </a:solidFill>
              <a:effectLst/>
              <a:latin typeface="Arial" pitchFamily="34" charset="0"/>
              <a:ea typeface="ＭＳ Ｐゴシック" pitchFamily="50" charset="-128"/>
              <a:cs typeface="ＭＳ Ｐゴシック" pitchFamily="50" charset="-128"/>
            </a:endParaRPr>
          </a:p>
        </p:txBody>
      </p:sp>
      <p:pic>
        <p:nvPicPr>
          <p:cNvPr id="102" name="Picture 134" descr="car_orange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1372297" flipH="1">
            <a:off x="253238" y="2197211"/>
            <a:ext cx="1626256" cy="1182123"/>
          </a:xfrm>
          <a:prstGeom prst="rect">
            <a:avLst/>
          </a:prstGeom>
          <a:noFill/>
          <a:effectLst>
            <a:glow rad="63500">
              <a:schemeClr val="bg1"/>
            </a:glow>
            <a:outerShdw blurRad="50800" dist="50800" dir="2040000" algn="ctr" rotWithShape="0">
              <a:srgbClr val="A8B53A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8" name="テキスト ボックス 2"/>
          <p:cNvSpPr txBox="1">
            <a:spLocks noChangeArrowheads="1"/>
          </p:cNvSpPr>
          <p:nvPr/>
        </p:nvSpPr>
        <p:spPr bwMode="auto">
          <a:xfrm>
            <a:off x="1800997" y="2476436"/>
            <a:ext cx="4313555" cy="6334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ctr">
              <a:spcAft>
                <a:spcPts val="0"/>
              </a:spcAft>
            </a:pPr>
            <a:r>
              <a:rPr lang="en-US" altLang="ja-JP" sz="3600" b="1" kern="100" dirty="0" smtClean="0">
                <a:solidFill>
                  <a:srgbClr val="A8B53A"/>
                </a:solidFill>
                <a:effectLst/>
                <a:latin typeface="Arial Black" panose="020B0A04020102020204" pitchFamily="34" charset="0"/>
                <a:ea typeface="游ゴシック Medium"/>
                <a:cs typeface="Times New Roman"/>
              </a:rPr>
              <a:t>11</a:t>
            </a:r>
            <a:r>
              <a:rPr lang="ja-JP" altLang="en-US" sz="3600" b="1" kern="100" dirty="0">
                <a:solidFill>
                  <a:srgbClr val="A8B53A"/>
                </a:solidFill>
                <a:latin typeface="Arial Black" panose="020B0A04020102020204" pitchFamily="34" charset="0"/>
                <a:ea typeface="游ゴシック Medium"/>
                <a:cs typeface="Times New Roman"/>
              </a:rPr>
              <a:t> </a:t>
            </a:r>
            <a:r>
              <a:rPr lang="en-US" sz="2400" b="1" kern="100" dirty="0" smtClean="0">
                <a:solidFill>
                  <a:srgbClr val="A8B53A"/>
                </a:solidFill>
                <a:effectLst/>
                <a:latin typeface="Arial Black" panose="020B0A04020102020204" pitchFamily="34" charset="0"/>
                <a:ea typeface="HG創英角ｺﾞｼｯｸUB"/>
                <a:cs typeface="Times New Roman"/>
              </a:rPr>
              <a:t>/  </a:t>
            </a:r>
            <a:r>
              <a:rPr lang="en-US" altLang="ja-JP" sz="3600" b="1" kern="100" dirty="0" smtClean="0">
                <a:solidFill>
                  <a:srgbClr val="A8B53A"/>
                </a:solidFill>
                <a:effectLst/>
                <a:latin typeface="Arial Black" panose="020B0A04020102020204" pitchFamily="34" charset="0"/>
                <a:ea typeface="HG創英角ｺﾞｼｯｸUB"/>
                <a:cs typeface="Times New Roman"/>
              </a:rPr>
              <a:t>3</a:t>
            </a:r>
            <a:r>
              <a:rPr lang="ja-JP" sz="2800" b="1" kern="100" dirty="0" smtClean="0">
                <a:solidFill>
                  <a:srgbClr val="A8B53A"/>
                </a:solidFill>
                <a:effectLst/>
                <a:latin typeface="Arial Black" panose="020B0A04020102020204" pitchFamily="34" charset="0"/>
                <a:ea typeface="游ゴシック Medium"/>
                <a:cs typeface="Times New Roman"/>
              </a:rPr>
              <a:t>●</a:t>
            </a:r>
            <a:r>
              <a:rPr lang="en-US" altLang="ja-JP" sz="2800" b="1" kern="100" dirty="0" smtClean="0">
                <a:solidFill>
                  <a:srgbClr val="A8B53A"/>
                </a:solidFill>
                <a:effectLst/>
                <a:latin typeface="Arial Black" panose="020B0A04020102020204" pitchFamily="34" charset="0"/>
                <a:ea typeface="游ゴシック Medium"/>
                <a:cs typeface="Times New Roman"/>
              </a:rPr>
              <a:t> </a:t>
            </a:r>
            <a:r>
              <a:rPr lang="ja-JP" sz="3600" b="1" kern="100" dirty="0" smtClean="0">
                <a:solidFill>
                  <a:srgbClr val="A8B53A"/>
                </a:solidFill>
                <a:effectLst/>
                <a:latin typeface="Arial Black" panose="020B0A04020102020204" pitchFamily="34" charset="0"/>
                <a:ea typeface="游ゴシック Medium"/>
                <a:cs typeface="Times New Roman"/>
              </a:rPr>
              <a:t> </a:t>
            </a:r>
            <a:r>
              <a:rPr lang="en-US" altLang="ja-JP" sz="3600" b="1" kern="100" dirty="0" smtClean="0">
                <a:solidFill>
                  <a:srgbClr val="D2660D"/>
                </a:solidFill>
                <a:latin typeface="Arial Black" panose="020B0A04020102020204" pitchFamily="34" charset="0"/>
                <a:ea typeface="HG創英角ｺﾞｼｯｸUB"/>
                <a:cs typeface="Times New Roman"/>
              </a:rPr>
              <a:t>4</a:t>
            </a:r>
            <a:r>
              <a:rPr lang="ja-JP" altLang="ja-JP" sz="2800" b="1" kern="100" dirty="0" smtClean="0">
                <a:solidFill>
                  <a:srgbClr val="D2660D"/>
                </a:solidFill>
                <a:latin typeface="Arial Black" panose="020B0A04020102020204" pitchFamily="34" charset="0"/>
                <a:ea typeface="游ゴシック Medium"/>
                <a:cs typeface="Times New Roman"/>
              </a:rPr>
              <a:t>●</a:t>
            </a:r>
            <a:r>
              <a:rPr lang="ja-JP" altLang="ja-JP" sz="3600" b="1" kern="100" dirty="0" smtClean="0">
                <a:solidFill>
                  <a:srgbClr val="A8B53A"/>
                </a:solidFill>
                <a:latin typeface="Arial Black" panose="020B0A04020102020204" pitchFamily="34" charset="0"/>
                <a:ea typeface="游ゴシック Medium"/>
                <a:cs typeface="Times New Roman"/>
              </a:rPr>
              <a:t> </a:t>
            </a:r>
            <a:r>
              <a:rPr lang="en-US" altLang="ja-JP" sz="3600" b="1" kern="100" dirty="0" smtClean="0">
                <a:solidFill>
                  <a:srgbClr val="A8B53A"/>
                </a:solidFill>
                <a:latin typeface="Arial Black" panose="020B0A04020102020204" pitchFamily="34" charset="0"/>
                <a:ea typeface="游ゴシック Medium"/>
                <a:cs typeface="Times New Roman"/>
              </a:rPr>
              <a:t> </a:t>
            </a:r>
            <a:r>
              <a:rPr lang="en-US" altLang="ja-JP" sz="3600" b="1" kern="100" dirty="0" smtClean="0">
                <a:solidFill>
                  <a:srgbClr val="CF0F2C"/>
                </a:solidFill>
                <a:effectLst/>
                <a:latin typeface="Arial Black" panose="020B0A04020102020204" pitchFamily="34" charset="0"/>
                <a:ea typeface="游ゴシック Medium"/>
                <a:cs typeface="Times New Roman"/>
              </a:rPr>
              <a:t>5</a:t>
            </a:r>
            <a:r>
              <a:rPr lang="ja-JP" sz="2800" b="1" kern="100" dirty="0" smtClean="0">
                <a:solidFill>
                  <a:srgbClr val="CF0F2C"/>
                </a:solidFill>
                <a:effectLst/>
                <a:latin typeface="Arial Black" panose="020B0A04020102020204" pitchFamily="34" charset="0"/>
                <a:ea typeface="游ゴシック Medium"/>
                <a:cs typeface="Times New Roman"/>
              </a:rPr>
              <a:t>●</a:t>
            </a:r>
            <a:r>
              <a:rPr lang="ja-JP" sz="3600" b="1" kern="100" dirty="0" smtClean="0">
                <a:solidFill>
                  <a:srgbClr val="E64310"/>
                </a:solidFill>
                <a:effectLst/>
                <a:latin typeface="Arial Black" panose="020B0A04020102020204" pitchFamily="34" charset="0"/>
                <a:ea typeface="游ゴシック Medium"/>
                <a:cs typeface="Times New Roman"/>
              </a:rPr>
              <a:t> </a:t>
            </a:r>
            <a:endParaRPr lang="ja-JP" sz="1000" kern="100" dirty="0">
              <a:solidFill>
                <a:srgbClr val="E64310"/>
              </a:solidFill>
              <a:effectLst/>
              <a:latin typeface="Arial Black" panose="020B0A04020102020204" pitchFamily="34" charset="0"/>
              <a:ea typeface="HG創英角ｺﾞｼｯｸUB"/>
              <a:cs typeface="Times New Roman"/>
            </a:endParaRPr>
          </a:p>
        </p:txBody>
      </p:sp>
      <p:sp>
        <p:nvSpPr>
          <p:cNvPr id="109" name="テキスト ボックス 2"/>
          <p:cNvSpPr txBox="1">
            <a:spLocks noChangeArrowheads="1"/>
          </p:cNvSpPr>
          <p:nvPr/>
        </p:nvSpPr>
        <p:spPr bwMode="auto">
          <a:xfrm>
            <a:off x="3457181" y="2620452"/>
            <a:ext cx="408305" cy="5613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l">
              <a:spcAft>
                <a:spcPts val="0"/>
              </a:spcAft>
            </a:pPr>
            <a:r>
              <a:rPr lang="ja-JP" altLang="en-US" kern="100" dirty="0" smtClean="0">
                <a:solidFill>
                  <a:srgbClr val="FFFFFF"/>
                </a:solidFill>
                <a:latin typeface="Franklin Gothic Medium"/>
                <a:ea typeface="HGPｺﾞｼｯｸE"/>
                <a:cs typeface="Times New Roman"/>
              </a:rPr>
              <a:t>金</a:t>
            </a:r>
            <a:endParaRPr lang="ja-JP" sz="1000" kern="100" dirty="0">
              <a:effectLst/>
              <a:latin typeface="Franklin Gothic Medium"/>
              <a:ea typeface="HG創英角ｺﾞｼｯｸUB"/>
              <a:cs typeface="Times New Roman"/>
            </a:endParaRPr>
          </a:p>
        </p:txBody>
      </p:sp>
      <p:sp>
        <p:nvSpPr>
          <p:cNvPr id="110" name="テキスト ボックス 2"/>
          <p:cNvSpPr txBox="1">
            <a:spLocks noChangeArrowheads="1"/>
          </p:cNvSpPr>
          <p:nvPr/>
        </p:nvSpPr>
        <p:spPr bwMode="auto">
          <a:xfrm>
            <a:off x="5353132" y="2619024"/>
            <a:ext cx="408305" cy="5613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l">
              <a:spcAft>
                <a:spcPts val="0"/>
              </a:spcAft>
            </a:pPr>
            <a:r>
              <a:rPr lang="ja-JP" kern="100" dirty="0">
                <a:solidFill>
                  <a:srgbClr val="FFFFFF"/>
                </a:solidFill>
                <a:effectLst/>
                <a:latin typeface="Franklin Gothic Medium"/>
                <a:ea typeface="HGPｺﾞｼｯｸE"/>
                <a:cs typeface="Times New Roman"/>
              </a:rPr>
              <a:t>日</a:t>
            </a:r>
            <a:endParaRPr lang="ja-JP" sz="1000" kern="100" dirty="0">
              <a:effectLst/>
              <a:latin typeface="Franklin Gothic Medium"/>
              <a:ea typeface="HG創英角ｺﾞｼｯｸUB"/>
              <a:cs typeface="Times New Roman"/>
            </a:endParaRPr>
          </a:p>
        </p:txBody>
      </p:sp>
      <p:sp>
        <p:nvSpPr>
          <p:cNvPr id="111" name="テキスト ボックス 2"/>
          <p:cNvSpPr txBox="1">
            <a:spLocks noChangeArrowheads="1"/>
          </p:cNvSpPr>
          <p:nvPr/>
        </p:nvSpPr>
        <p:spPr bwMode="auto">
          <a:xfrm>
            <a:off x="1655128" y="243136"/>
            <a:ext cx="3547745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ctr">
              <a:lnSpc>
                <a:spcPts val="3000"/>
              </a:lnSpc>
              <a:spcAft>
                <a:spcPts val="0"/>
              </a:spcAft>
            </a:pPr>
            <a:r>
              <a:rPr lang="ja-JP" sz="1600" kern="100" dirty="0">
                <a:solidFill>
                  <a:srgbClr val="D2660D"/>
                </a:solidFill>
                <a:effectLst/>
                <a:latin typeface="Franklin Gothic Medium"/>
                <a:ea typeface="HGｺﾞｼｯｸE"/>
                <a:cs typeface="Times New Roman"/>
              </a:rPr>
              <a:t>九州三菱自動車販売</a:t>
            </a:r>
            <a:r>
              <a:rPr lang="ja-JP" sz="1600" kern="100">
                <a:solidFill>
                  <a:srgbClr val="D2660D"/>
                </a:solidFill>
                <a:effectLst/>
                <a:latin typeface="Franklin Gothic Medium"/>
                <a:ea typeface="HGｺﾞｼｯｸE"/>
                <a:cs typeface="Times New Roman"/>
              </a:rPr>
              <a:t>　</a:t>
            </a:r>
            <a:r>
              <a:rPr lang="ja-JP" altLang="en-US" sz="1600" kern="100" smtClean="0">
                <a:solidFill>
                  <a:srgbClr val="D2660D"/>
                </a:solidFill>
                <a:effectLst/>
                <a:latin typeface="Franklin Gothic Medium"/>
                <a:ea typeface="HGｺﾞｼｯｸE"/>
                <a:cs typeface="Times New Roman"/>
              </a:rPr>
              <a:t>鹿島店</a:t>
            </a:r>
            <a:endParaRPr lang="ja-JP" sz="1000" kern="100" dirty="0">
              <a:solidFill>
                <a:srgbClr val="D2660D"/>
              </a:solidFill>
              <a:effectLst/>
              <a:latin typeface="Franklin Gothic Medium"/>
              <a:ea typeface="HG創英角ｺﾞｼｯｸUB"/>
              <a:cs typeface="Times New Roman"/>
            </a:endParaRPr>
          </a:p>
        </p:txBody>
      </p:sp>
      <p:sp>
        <p:nvSpPr>
          <p:cNvPr id="112" name="テキスト ボックス 2"/>
          <p:cNvSpPr txBox="1">
            <a:spLocks noChangeArrowheads="1"/>
          </p:cNvSpPr>
          <p:nvPr/>
        </p:nvSpPr>
        <p:spPr bwMode="auto">
          <a:xfrm>
            <a:off x="0" y="787127"/>
            <a:ext cx="6858000" cy="925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ja-JP" sz="4400" spc="-300" dirty="0">
                <a:ln w="76200">
                  <a:noFill/>
                </a:ln>
                <a:solidFill>
                  <a:srgbClr val="A8B53A"/>
                </a:solidFill>
                <a:latin typeface="HGS創英角ｺﾞｼｯｸUB" pitchFamily="50" charset="-128"/>
                <a:ea typeface="HGS創英角ｺﾞｼｯｸUB" pitchFamily="50" charset="-128"/>
                <a:cs typeface="Times New Roman" pitchFamily="18" charset="0"/>
              </a:rPr>
              <a:t>1</a:t>
            </a:r>
            <a:r>
              <a:rPr lang="en-US" altLang="ja-JP" sz="4400" spc="-300" dirty="0">
                <a:ln w="76200">
                  <a:noFill/>
                </a:ln>
                <a:solidFill>
                  <a:srgbClr val="CF0F2C"/>
                </a:solidFill>
                <a:latin typeface="HGS創英角ｺﾞｼｯｸUB" pitchFamily="50" charset="-128"/>
                <a:ea typeface="HGS創英角ｺﾞｼｯｸUB" pitchFamily="50" charset="-128"/>
                <a:cs typeface="Times New Roman" pitchFamily="18" charset="0"/>
              </a:rPr>
              <a:t>1</a:t>
            </a:r>
            <a:r>
              <a:rPr kumimoji="1" lang="ja-JP" altLang="en-US" sz="4400" b="0" i="0" u="none" strike="noStrike" cap="none" spc="-300" normalizeH="0" dirty="0" smtClean="0">
                <a:ln w="76200">
                  <a:noFill/>
                </a:ln>
                <a:solidFill>
                  <a:srgbClr val="D2660D"/>
                </a:solidFill>
                <a:effectLst/>
                <a:latin typeface="HGS創英角ｺﾞｼｯｸUB" pitchFamily="50" charset="-128"/>
                <a:ea typeface="HGS創英角ｺﾞｼｯｸUB" pitchFamily="50" charset="-128"/>
                <a:cs typeface="Times New Roman" pitchFamily="18" charset="0"/>
              </a:rPr>
              <a:t>月</a:t>
            </a:r>
            <a:r>
              <a:rPr kumimoji="1" lang="ja-JP" altLang="ja-JP" sz="3200" b="0" i="0" u="none" strike="noStrike" cap="none" spc="-300" normalizeH="0" dirty="0" smtClean="0">
                <a:ln w="76200">
                  <a:noFill/>
                </a:ln>
                <a:solidFill>
                  <a:srgbClr val="DFCC1D"/>
                </a:solidFill>
                <a:effectLst/>
                <a:latin typeface="HGS創英角ｺﾞｼｯｸUB" pitchFamily="50" charset="-128"/>
                <a:ea typeface="HGS創英角ｺﾞｼｯｸUB" pitchFamily="50" charset="-128"/>
                <a:cs typeface="Times New Roman" pitchFamily="18" charset="0"/>
              </a:rPr>
              <a:t>の</a:t>
            </a:r>
            <a:endParaRPr kumimoji="1" lang="en-US" altLang="ja-JP" sz="3200" b="0" i="0" u="none" strike="noStrike" cap="none" spc="-300" normalizeH="0" dirty="0" smtClean="0">
              <a:ln w="76200">
                <a:noFill/>
              </a:ln>
              <a:solidFill>
                <a:srgbClr val="DFCC1D"/>
              </a:solidFill>
              <a:effectLst/>
              <a:latin typeface="HGS創英角ｺﾞｼｯｸUB" pitchFamily="50" charset="-128"/>
              <a:ea typeface="HGS創英角ｺﾞｼｯｸUB" pitchFamily="50" charset="-128"/>
              <a:cs typeface="Times New Roman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ja-JP" altLang="ja-JP" sz="4400" b="0" i="0" u="none" strike="noStrike" cap="none" spc="-300" normalizeH="0" dirty="0" smtClean="0">
                <a:ln w="76200">
                  <a:noFill/>
                </a:ln>
                <a:solidFill>
                  <a:srgbClr val="D2660D"/>
                </a:solidFill>
                <a:effectLst/>
                <a:latin typeface="HGS創英角ｺﾞｼｯｸUB" pitchFamily="50" charset="-128"/>
                <a:ea typeface="HGS創英角ｺﾞｼｯｸUB" pitchFamily="50" charset="-128"/>
                <a:cs typeface="Times New Roman" pitchFamily="18" charset="0"/>
              </a:rPr>
              <a:t>メ</a:t>
            </a:r>
            <a:r>
              <a:rPr kumimoji="1" lang="ja-JP" altLang="ja-JP" sz="4400" b="0" i="0" u="none" strike="noStrike" cap="none" spc="-300" normalizeH="0" dirty="0" smtClean="0">
                <a:ln w="76200">
                  <a:noFill/>
                </a:ln>
                <a:solidFill>
                  <a:srgbClr val="CF0F2C"/>
                </a:solidFill>
                <a:effectLst/>
                <a:latin typeface="HGS創英角ｺﾞｼｯｸUB" pitchFamily="50" charset="-128"/>
                <a:ea typeface="HGS創英角ｺﾞｼｯｸUB" pitchFamily="50" charset="-128"/>
                <a:cs typeface="Times New Roman" pitchFamily="18" charset="0"/>
              </a:rPr>
              <a:t>ン</a:t>
            </a:r>
            <a:r>
              <a:rPr kumimoji="1" lang="ja-JP" altLang="ja-JP" sz="4400" b="0" i="0" u="none" strike="noStrike" cap="none" spc="-300" normalizeH="0" dirty="0" smtClean="0">
                <a:ln w="76200">
                  <a:noFill/>
                </a:ln>
                <a:solidFill>
                  <a:srgbClr val="DFCC1D"/>
                </a:solidFill>
                <a:effectLst/>
                <a:latin typeface="HGS創英角ｺﾞｼｯｸUB" pitchFamily="50" charset="-128"/>
                <a:ea typeface="HGS創英角ｺﾞｼｯｸUB" pitchFamily="50" charset="-128"/>
                <a:cs typeface="Times New Roman" pitchFamily="18" charset="0"/>
              </a:rPr>
              <a:t>テ</a:t>
            </a:r>
            <a:r>
              <a:rPr kumimoji="1" lang="ja-JP" altLang="ja-JP" sz="4400" b="0" i="0" u="none" strike="noStrike" cap="none" spc="-300" normalizeH="0" dirty="0" smtClean="0">
                <a:ln w="76200">
                  <a:noFill/>
                </a:ln>
                <a:solidFill>
                  <a:srgbClr val="A8B53A"/>
                </a:solidFill>
                <a:effectLst/>
                <a:latin typeface="HGS創英角ｺﾞｼｯｸUB" pitchFamily="50" charset="-128"/>
                <a:ea typeface="HGS創英角ｺﾞｼｯｸUB" pitchFamily="50" charset="-128"/>
                <a:cs typeface="Times New Roman" pitchFamily="18" charset="0"/>
              </a:rPr>
              <a:t>ナ</a:t>
            </a:r>
            <a:r>
              <a:rPr kumimoji="1" lang="ja-JP" altLang="ja-JP" sz="4400" b="0" i="0" u="none" strike="noStrike" cap="none" spc="-300" normalizeH="0" dirty="0" smtClean="0">
                <a:ln w="76200">
                  <a:noFill/>
                </a:ln>
                <a:solidFill>
                  <a:srgbClr val="CF0F2C"/>
                </a:solidFill>
                <a:effectLst/>
                <a:latin typeface="HGS創英角ｺﾞｼｯｸUB" pitchFamily="50" charset="-128"/>
                <a:ea typeface="HGS創英角ｺﾞｼｯｸUB" pitchFamily="50" charset="-128"/>
                <a:cs typeface="Times New Roman" pitchFamily="18" charset="0"/>
              </a:rPr>
              <a:t>ン</a:t>
            </a:r>
            <a:r>
              <a:rPr kumimoji="1" lang="ja-JP" altLang="ja-JP" sz="4400" b="0" i="0" u="none" strike="noStrike" cap="none" spc="-300" normalizeH="0" dirty="0" smtClean="0">
                <a:ln w="76200">
                  <a:noFill/>
                </a:ln>
                <a:solidFill>
                  <a:srgbClr val="DFCC1D"/>
                </a:solidFill>
                <a:effectLst/>
                <a:latin typeface="HGS創英角ｺﾞｼｯｸUB" pitchFamily="50" charset="-128"/>
                <a:ea typeface="HGS創英角ｺﾞｼｯｸUB" pitchFamily="50" charset="-128"/>
                <a:cs typeface="Times New Roman" pitchFamily="18" charset="0"/>
              </a:rPr>
              <a:t>ス</a:t>
            </a:r>
            <a:r>
              <a:rPr kumimoji="1" lang="ja-JP" altLang="ja-JP" sz="4400" b="0" i="0" u="none" strike="noStrike" cap="none" spc="-300" normalizeH="0" dirty="0" smtClean="0">
                <a:ln w="76200">
                  <a:noFill/>
                </a:ln>
                <a:solidFill>
                  <a:srgbClr val="D2660D"/>
                </a:solidFill>
                <a:effectLst/>
                <a:latin typeface="HGS創英角ｺﾞｼｯｸUB" pitchFamily="50" charset="-128"/>
                <a:ea typeface="HGS創英角ｺﾞｼｯｸUB" pitchFamily="50" charset="-128"/>
                <a:cs typeface="Times New Roman" pitchFamily="18" charset="0"/>
              </a:rPr>
              <a:t>フ</a:t>
            </a:r>
            <a:r>
              <a:rPr kumimoji="1" lang="ja-JP" altLang="ja-JP" sz="4400" b="0" i="0" u="none" strike="noStrike" cap="none" spc="-300" normalizeH="0" dirty="0" smtClean="0">
                <a:ln w="76200">
                  <a:noFill/>
                </a:ln>
                <a:solidFill>
                  <a:srgbClr val="A8B53A"/>
                </a:solidFill>
                <a:effectLst/>
                <a:latin typeface="HGS創英角ｺﾞｼｯｸUB" pitchFamily="50" charset="-128"/>
                <a:ea typeface="HGS創英角ｺﾞｼｯｸUB" pitchFamily="50" charset="-128"/>
                <a:cs typeface="Times New Roman" pitchFamily="18" charset="0"/>
              </a:rPr>
              <a:t>ェ</a:t>
            </a:r>
            <a:r>
              <a:rPr kumimoji="1" lang="ja-JP" altLang="ja-JP" sz="4400" b="0" i="0" u="none" strike="noStrike" cap="none" spc="-300" normalizeH="0" dirty="0" smtClean="0">
                <a:ln w="76200">
                  <a:noFill/>
                </a:ln>
                <a:solidFill>
                  <a:srgbClr val="CF0F2C"/>
                </a:solidFill>
                <a:effectLst/>
                <a:latin typeface="HGS創英角ｺﾞｼｯｸUB" pitchFamily="50" charset="-128"/>
                <a:ea typeface="HGS創英角ｺﾞｼｯｸUB" pitchFamily="50" charset="-128"/>
                <a:cs typeface="Times New Roman" pitchFamily="18" charset="0"/>
              </a:rPr>
              <a:t>ア</a:t>
            </a:r>
            <a:endParaRPr kumimoji="1" lang="ja-JP" altLang="ja-JP" sz="1600" b="0" i="0" u="none" strike="noStrike" cap="none" spc="-300" normalizeH="0" dirty="0" smtClean="0">
              <a:ln w="76200">
                <a:noFill/>
              </a:ln>
              <a:solidFill>
                <a:srgbClr val="CF0F2C"/>
              </a:solidFill>
              <a:effectLst/>
              <a:latin typeface="Arial" pitchFamily="34" charset="0"/>
              <a:ea typeface="ＭＳ Ｐゴシック" pitchFamily="50" charset="-128"/>
              <a:cs typeface="ＭＳ Ｐゴシック" pitchFamily="50" charset="-128"/>
            </a:endParaRPr>
          </a:p>
        </p:txBody>
      </p:sp>
      <p:sp>
        <p:nvSpPr>
          <p:cNvPr id="113" name="テキスト ボックス 2"/>
          <p:cNvSpPr txBox="1">
            <a:spLocks noChangeArrowheads="1"/>
          </p:cNvSpPr>
          <p:nvPr/>
        </p:nvSpPr>
        <p:spPr bwMode="auto">
          <a:xfrm>
            <a:off x="4393285" y="2635176"/>
            <a:ext cx="408305" cy="5613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l">
              <a:spcAft>
                <a:spcPts val="0"/>
              </a:spcAft>
            </a:pPr>
            <a:r>
              <a:rPr lang="ja-JP" altLang="en-US" kern="100" dirty="0" smtClean="0">
                <a:solidFill>
                  <a:srgbClr val="FFFFFF"/>
                </a:solidFill>
                <a:latin typeface="Franklin Gothic Medium"/>
                <a:ea typeface="HGPｺﾞｼｯｸE"/>
                <a:cs typeface="Times New Roman"/>
              </a:rPr>
              <a:t>土</a:t>
            </a:r>
            <a:endParaRPr lang="ja-JP" sz="1000" kern="100" dirty="0">
              <a:effectLst/>
              <a:latin typeface="Franklin Gothic Medium"/>
              <a:ea typeface="HG創英角ｺﾞｼｯｸUB"/>
              <a:cs typeface="Times New Roman"/>
            </a:endParaRPr>
          </a:p>
        </p:txBody>
      </p:sp>
      <p:cxnSp>
        <p:nvCxnSpPr>
          <p:cNvPr id="114" name="直線コネクタ 113"/>
          <p:cNvCxnSpPr/>
          <p:nvPr/>
        </p:nvCxnSpPr>
        <p:spPr>
          <a:xfrm>
            <a:off x="1867148" y="2360712"/>
            <a:ext cx="4243757" cy="0"/>
          </a:xfrm>
          <a:prstGeom prst="line">
            <a:avLst/>
          </a:prstGeom>
          <a:ln w="38100">
            <a:solidFill>
              <a:srgbClr val="D2660D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6" name="Picture 2" descr="C:\Users\mmc\Desktop\岡崎のフォルダ\作ったもの\チラシ\02_メンテナンスフェアチラシ\ochiba3.pn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381336">
            <a:off x="6141169" y="6177836"/>
            <a:ext cx="486063" cy="454469"/>
          </a:xfrm>
          <a:prstGeom prst="rect">
            <a:avLst/>
          </a:prstGeom>
          <a:noFill/>
          <a:effectLst>
            <a:glow rad="63500">
              <a:schemeClr val="bg1"/>
            </a:glo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7" name="Picture 3" descr="C:\Users\mmc\Desktop\岡崎のフォルダ\作ったもの\チラシ\02_メンテナンスフェアチラシ\ochiba4.png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564835" flipH="1">
            <a:off x="3205531" y="5271575"/>
            <a:ext cx="263179" cy="373303"/>
          </a:xfrm>
          <a:prstGeom prst="rect">
            <a:avLst/>
          </a:prstGeom>
          <a:noFill/>
          <a:effectLst>
            <a:glow rad="63500">
              <a:schemeClr val="bg1"/>
            </a:glo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8" name="Picture 4" descr="C:\Users\mmc\Desktop\岡崎のフォルダ\作ったもの\チラシ\02_メンテナンスフェアチラシ\ochiba6.png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224219">
            <a:off x="6337712" y="4393941"/>
            <a:ext cx="185755" cy="290242"/>
          </a:xfrm>
          <a:prstGeom prst="rect">
            <a:avLst/>
          </a:prstGeom>
          <a:noFill/>
          <a:effectLst>
            <a:glow rad="63500">
              <a:schemeClr val="bg1"/>
            </a:glo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9" name="Picture 5" descr="C:\Users\mmc\Desktop\岡崎のフォルダ\作ったもの\チラシ\02_メンテナンスフェアチラシ\ochiba7.png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878931">
            <a:off x="4239457" y="8845233"/>
            <a:ext cx="115380" cy="2378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0" name="Picture 6" descr="C:\Users\mmc\Desktop\岡崎のフォルダ\作ったもの\チラシ\02_メンテナンスフェアチラシ\ochiba8.png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3305043">
            <a:off x="1620615" y="8988569"/>
            <a:ext cx="205277" cy="2021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1" name="Picture 7" descr="C:\Users\mmc\Desktop\岡崎のフォルダ\作ったもの\チラシ\02_メンテナンスフェアチラシ\ochiba9.png"/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560817">
            <a:off x="123662" y="8186565"/>
            <a:ext cx="417987" cy="464430"/>
          </a:xfrm>
          <a:prstGeom prst="rect">
            <a:avLst/>
          </a:prstGeom>
          <a:noFill/>
          <a:effectLst>
            <a:glow rad="63500">
              <a:schemeClr val="bg1"/>
            </a:glo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2" name="Picture 5" descr="C:\Users\mmc\Desktop\岡崎のフォルダ\作ったもの\チラシ\02_メンテナンスフェアチラシ\ochiba7.png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9698731">
            <a:off x="6464279" y="1947127"/>
            <a:ext cx="266146" cy="5487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3" name="Picture 6" descr="C:\Users\mmc\Desktop\岡崎のフォルダ\作ったもの\チラシ\02_メンテナンスフェアチラシ\ochiba8.png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536517">
            <a:off x="200307" y="1633699"/>
            <a:ext cx="255883" cy="2520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4" name="Picture 4" descr="C:\Users\mmc\Desktop\岡崎のフォルダ\作ったもの\チラシ\02_メンテナンスフェアチラシ\ochiba6.png"/>
          <p:cNvPicPr>
            <a:picLocks noChangeAspect="1" noChangeArrowheads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272944">
            <a:off x="4252941" y="3332372"/>
            <a:ext cx="178129" cy="2783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5" name="Picture 7" descr="C:\Users\mmc\Desktop\岡崎のフォルダ\作ったもの\チラシ\02_メンテナンスフェアチラシ\ochiba9.png"/>
          <p:cNvPicPr>
            <a:picLocks noChangeAspect="1" noChangeArrowheads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775593">
            <a:off x="5395585" y="355751"/>
            <a:ext cx="233052" cy="2589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6" name="Picture 2" descr="C:\Users\mmc\Desktop\岡崎のフォルダ\作ったもの\チラシ\02_メンテナンスフェアチラシ\ochiba3.png"/>
          <p:cNvPicPr>
            <a:picLocks noChangeAspect="1" noChangeArrowheads="1"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290108" flipH="1">
            <a:off x="2216482" y="3817277"/>
            <a:ext cx="183572" cy="171640"/>
          </a:xfrm>
          <a:prstGeom prst="rect">
            <a:avLst/>
          </a:prstGeom>
          <a:noFill/>
          <a:effectLst>
            <a:glow rad="63500">
              <a:schemeClr val="bg1"/>
            </a:glo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7" name="Picture 2" descr="C:\Users\mmc\Desktop\岡崎のフォルダ\作ったもの\チラシ\02_メンテナンスフェアチラシ\ochiba3.png"/>
          <p:cNvPicPr>
            <a:picLocks noChangeAspect="1" noChangeArrowheads="1"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290108" flipH="1">
            <a:off x="1328137" y="132283"/>
            <a:ext cx="347204" cy="3246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8" name="Picture 5" descr="C:\Users\mmc\Desktop\岡崎のフォルダ\作ったもの\チラシ\02_メンテナンスフェアチラシ\ochiba7.png"/>
          <p:cNvPicPr>
            <a:picLocks noChangeAspect="1" noChangeArrowheads="1"/>
          </p:cNvPicPr>
          <p:nvPr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278823" flipH="1">
            <a:off x="138170" y="3560901"/>
            <a:ext cx="155459" cy="3205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9" name="Picture 6" descr="C:\Users\mmc\Desktop\岡崎のフォルダ\作ったもの\チラシ\02_メンテナンスフェアチラシ\ochiba8.png"/>
          <p:cNvPicPr>
            <a:picLocks noChangeAspect="1" noChangeArrowheads="1"/>
          </p:cNvPicPr>
          <p:nvPr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406232" flipH="1">
            <a:off x="6493128" y="156006"/>
            <a:ext cx="239696" cy="2361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30" name="グループ化 129"/>
          <p:cNvGrpSpPr/>
          <p:nvPr/>
        </p:nvGrpSpPr>
        <p:grpSpPr>
          <a:xfrm rot="20585473">
            <a:off x="5737592" y="977172"/>
            <a:ext cx="450050" cy="408443"/>
            <a:chOff x="1853825" y="182470"/>
            <a:chExt cx="450050" cy="408443"/>
          </a:xfrm>
        </p:grpSpPr>
        <p:cxnSp>
          <p:nvCxnSpPr>
            <p:cNvPr id="131" name="直線コネクタ 130"/>
            <p:cNvCxnSpPr/>
            <p:nvPr/>
          </p:nvCxnSpPr>
          <p:spPr>
            <a:xfrm flipH="1">
              <a:off x="1932124" y="221001"/>
              <a:ext cx="371751" cy="238468"/>
            </a:xfrm>
            <a:prstGeom prst="line">
              <a:avLst/>
            </a:prstGeom>
            <a:ln w="57150">
              <a:solidFill>
                <a:srgbClr val="A8B53A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2" name="直線コネクタ 131"/>
            <p:cNvCxnSpPr/>
            <p:nvPr/>
          </p:nvCxnSpPr>
          <p:spPr>
            <a:xfrm flipH="1">
              <a:off x="1853825" y="182470"/>
              <a:ext cx="121296" cy="138499"/>
            </a:xfrm>
            <a:prstGeom prst="line">
              <a:avLst/>
            </a:prstGeom>
            <a:ln w="57150">
              <a:solidFill>
                <a:srgbClr val="A8B53A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5" name="直線コネクタ 134"/>
            <p:cNvCxnSpPr/>
            <p:nvPr/>
          </p:nvCxnSpPr>
          <p:spPr>
            <a:xfrm flipH="1">
              <a:off x="2026892" y="590913"/>
              <a:ext cx="186973" cy="0"/>
            </a:xfrm>
            <a:prstGeom prst="line">
              <a:avLst/>
            </a:prstGeom>
            <a:ln w="57150">
              <a:solidFill>
                <a:srgbClr val="A8B53A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3" name="Text Box 162"/>
          <p:cNvSpPr txBox="1">
            <a:spLocks noChangeArrowheads="1"/>
          </p:cNvSpPr>
          <p:nvPr/>
        </p:nvSpPr>
        <p:spPr bwMode="auto">
          <a:xfrm>
            <a:off x="2060847" y="2973583"/>
            <a:ext cx="2536589" cy="6112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defTabSz="914400" rtl="0" eaLnBrk="1" fontAlgn="base" latinLnBrk="0" hangingPunct="1">
              <a:lnSpc>
                <a:spcPts val="4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ja-JP" sz="2000" b="1" i="0" u="none" strike="noStrike" cap="none" normalizeH="0" baseline="0" dirty="0" smtClean="0">
                <a:ln>
                  <a:noFill/>
                </a:ln>
                <a:solidFill>
                  <a:srgbClr val="DFCC1D"/>
                </a:solidFill>
                <a:effectLst/>
                <a:latin typeface="Arial Black" pitchFamily="34" charset="0"/>
                <a:ea typeface="游ゴシック Medium" pitchFamily="50" charset="-128"/>
                <a:cs typeface="Times New Roman" pitchFamily="18" charset="0"/>
              </a:rPr>
              <a:t>10:00 </a:t>
            </a:r>
            <a:r>
              <a:rPr kumimoji="1" lang="en-US" altLang="ja-JP" sz="2000" b="1" i="0" u="none" strike="noStrike" cap="none" normalizeH="0" baseline="0" dirty="0" smtClean="0">
                <a:ln>
                  <a:noFill/>
                </a:ln>
                <a:solidFill>
                  <a:srgbClr val="D2660D"/>
                </a:solidFill>
                <a:effectLst/>
                <a:latin typeface="Arial Black" pitchFamily="34" charset="0"/>
                <a:ea typeface="游ゴシック Medium" pitchFamily="50" charset="-128"/>
                <a:cs typeface="Times New Roman" pitchFamily="18" charset="0"/>
              </a:rPr>
              <a:t>~ </a:t>
            </a:r>
            <a:r>
              <a:rPr kumimoji="1" lang="en-US" altLang="ja-JP" sz="2000" b="1" i="0" u="none" strike="noStrike" cap="none" normalizeH="0" baseline="0" dirty="0" smtClean="0">
                <a:ln>
                  <a:noFill/>
                </a:ln>
                <a:solidFill>
                  <a:srgbClr val="A8B53A"/>
                </a:solidFill>
                <a:effectLst/>
                <a:latin typeface="Arial Black" pitchFamily="34" charset="0"/>
                <a:ea typeface="游ゴシック Medium" pitchFamily="50" charset="-128"/>
                <a:cs typeface="Times New Roman" pitchFamily="18" charset="0"/>
              </a:rPr>
              <a:t>18:00</a:t>
            </a:r>
            <a:endParaRPr kumimoji="1" lang="en-US" altLang="ja-JP" sz="1600" b="0" i="0" u="none" strike="noStrike" cap="none" normalizeH="0" baseline="0" dirty="0" smtClean="0">
              <a:ln>
                <a:noFill/>
              </a:ln>
              <a:solidFill>
                <a:srgbClr val="A8B53A"/>
              </a:solidFill>
              <a:effectLst/>
              <a:latin typeface="Arial" pitchFamily="34" charset="0"/>
              <a:ea typeface="ＭＳ Ｐゴシック" pitchFamily="50" charset="-128"/>
              <a:cs typeface="ＭＳ Ｐゴシック" pitchFamily="50" charset="-128"/>
            </a:endParaRPr>
          </a:p>
        </p:txBody>
      </p:sp>
      <p:grpSp>
        <p:nvGrpSpPr>
          <p:cNvPr id="84" name="グループ化 83"/>
          <p:cNvGrpSpPr/>
          <p:nvPr/>
        </p:nvGrpSpPr>
        <p:grpSpPr>
          <a:xfrm rot="15300000">
            <a:off x="788231" y="950172"/>
            <a:ext cx="450050" cy="408443"/>
            <a:chOff x="1853825" y="182470"/>
            <a:chExt cx="450050" cy="408443"/>
          </a:xfrm>
        </p:grpSpPr>
        <p:cxnSp>
          <p:nvCxnSpPr>
            <p:cNvPr id="85" name="直線コネクタ 84"/>
            <p:cNvCxnSpPr/>
            <p:nvPr/>
          </p:nvCxnSpPr>
          <p:spPr>
            <a:xfrm flipH="1">
              <a:off x="1932124" y="221001"/>
              <a:ext cx="371751" cy="238468"/>
            </a:xfrm>
            <a:prstGeom prst="line">
              <a:avLst/>
            </a:prstGeom>
            <a:ln w="57150">
              <a:solidFill>
                <a:srgbClr val="D2660D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直線コネクタ 85"/>
            <p:cNvCxnSpPr/>
            <p:nvPr/>
          </p:nvCxnSpPr>
          <p:spPr>
            <a:xfrm flipH="1">
              <a:off x="1853825" y="182470"/>
              <a:ext cx="121296" cy="138499"/>
            </a:xfrm>
            <a:prstGeom prst="line">
              <a:avLst/>
            </a:prstGeom>
            <a:ln w="57150">
              <a:solidFill>
                <a:srgbClr val="D2660D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直線コネクタ 86"/>
            <p:cNvCxnSpPr/>
            <p:nvPr/>
          </p:nvCxnSpPr>
          <p:spPr>
            <a:xfrm flipH="1">
              <a:off x="2026892" y="590913"/>
              <a:ext cx="186973" cy="0"/>
            </a:xfrm>
            <a:prstGeom prst="line">
              <a:avLst/>
            </a:prstGeom>
            <a:ln w="57150">
              <a:solidFill>
                <a:srgbClr val="D2660D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6651777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1407</TotalTime>
  <Words>196</Words>
  <Application>Microsoft Office PowerPoint</Application>
  <PresentationFormat>A4 210 x 297 mm</PresentationFormat>
  <Paragraphs>59</Paragraphs>
  <Slides>1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2" baseType="lpstr">
      <vt:lpstr>Office ​​テーマ</vt:lpstr>
      <vt:lpstr>PowerPoint プレゼンテーション</vt:lpstr>
    </vt:vector>
  </TitlesOfParts>
  <Company>Dynabook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mmc</dc:creator>
  <cp:lastModifiedBy>mmc</cp:lastModifiedBy>
  <cp:revision>158</cp:revision>
  <cp:lastPrinted>2023-10-15T07:30:01Z</cp:lastPrinted>
  <dcterms:created xsi:type="dcterms:W3CDTF">2021-12-01T08:09:13Z</dcterms:created>
  <dcterms:modified xsi:type="dcterms:W3CDTF">2023-10-30T01:50:00Z</dcterms:modified>
</cp:coreProperties>
</file>